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64" r:id="rId5"/>
    <p:sldId id="265" r:id="rId6"/>
    <p:sldId id="266" r:id="rId7"/>
    <p:sldId id="267" r:id="rId8"/>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1B3D"/>
    <a:srgbClr val="F3EAD3"/>
    <a:srgbClr val="FDF0D5"/>
    <a:srgbClr val="F1FAEE"/>
    <a:srgbClr val="EDF2F4"/>
    <a:srgbClr val="6D0C28"/>
    <a:srgbClr val="FFFFFF"/>
    <a:srgbClr val="F0DDCE"/>
    <a:srgbClr val="F6AE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4861C9-65FC-4F26-BA71-B06AA2D2A5B9}" v="290" dt="2025-07-11T08:43:18.8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51" autoAdjust="0"/>
    <p:restoredTop sz="94660"/>
  </p:normalViewPr>
  <p:slideViewPr>
    <p:cSldViewPr snapToGrid="0">
      <p:cViewPr varScale="1">
        <p:scale>
          <a:sx n="36" d="100"/>
          <a:sy n="36" d="100"/>
        </p:scale>
        <p:origin x="1120"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vour Temidayo Akinsemoyin" userId="4d89c3519ea5b813" providerId="LiveId" clId="{F04861C9-65FC-4F26-BA71-B06AA2D2A5B9}"/>
    <pc:docChg chg="undo custSel addSld delSld modSld sldOrd modMainMaster">
      <pc:chgData name="Favour Temidayo Akinsemoyin" userId="4d89c3519ea5b813" providerId="LiveId" clId="{F04861C9-65FC-4F26-BA71-B06AA2D2A5B9}" dt="2025-07-11T08:43:53.486" v="3746" actId="1038"/>
      <pc:docMkLst>
        <pc:docMk/>
      </pc:docMkLst>
      <pc:sldChg chg="addSp delSp modSp new mod modTransition setBg modClrScheme chgLayout">
        <pc:chgData name="Favour Temidayo Akinsemoyin" userId="4d89c3519ea5b813" providerId="LiveId" clId="{F04861C9-65FC-4F26-BA71-B06AA2D2A5B9}" dt="2025-07-11T08:41:02.231" v="3732"/>
        <pc:sldMkLst>
          <pc:docMk/>
          <pc:sldMk cId="2084768142" sldId="256"/>
        </pc:sldMkLst>
        <pc:spChg chg="del">
          <ac:chgData name="Favour Temidayo Akinsemoyin" userId="4d89c3519ea5b813" providerId="LiveId" clId="{F04861C9-65FC-4F26-BA71-B06AA2D2A5B9}" dt="2025-07-10T11:13:14.701" v="7" actId="700"/>
          <ac:spMkLst>
            <pc:docMk/>
            <pc:sldMk cId="2084768142" sldId="256"/>
            <ac:spMk id="2" creationId="{A3CF9385-15C3-810C-4880-672DACD0D05F}"/>
          </ac:spMkLst>
        </pc:spChg>
        <pc:spChg chg="add del mod ord">
          <ac:chgData name="Favour Temidayo Akinsemoyin" userId="4d89c3519ea5b813" providerId="LiveId" clId="{F04861C9-65FC-4F26-BA71-B06AA2D2A5B9}" dt="2025-07-10T15:10:51.833" v="2787" actId="931"/>
          <ac:spMkLst>
            <pc:docMk/>
            <pc:sldMk cId="2084768142" sldId="256"/>
            <ac:spMk id="3" creationId="{2448AC0E-6E78-CA07-C33A-7A70C5FDF347}"/>
          </ac:spMkLst>
        </pc:spChg>
        <pc:spChg chg="del">
          <ac:chgData name="Favour Temidayo Akinsemoyin" userId="4d89c3519ea5b813" providerId="LiveId" clId="{F04861C9-65FC-4F26-BA71-B06AA2D2A5B9}" dt="2025-07-10T11:13:14.701" v="7" actId="700"/>
          <ac:spMkLst>
            <pc:docMk/>
            <pc:sldMk cId="2084768142" sldId="256"/>
            <ac:spMk id="3" creationId="{AA73CD87-BF90-AAB4-87C8-8A61E44E00A3}"/>
          </ac:spMkLst>
        </pc:spChg>
        <pc:spChg chg="add mod">
          <ac:chgData name="Favour Temidayo Akinsemoyin" userId="4d89c3519ea5b813" providerId="LiveId" clId="{F04861C9-65FC-4F26-BA71-B06AA2D2A5B9}" dt="2025-07-10T11:14:28.771" v="35" actId="207"/>
          <ac:spMkLst>
            <pc:docMk/>
            <pc:sldMk cId="2084768142" sldId="256"/>
            <ac:spMk id="4" creationId="{497FC892-9AAC-46D8-741F-D5B2D3AF1D7B}"/>
          </ac:spMkLst>
        </pc:spChg>
        <pc:spChg chg="add mod">
          <ac:chgData name="Favour Temidayo Akinsemoyin" userId="4d89c3519ea5b813" providerId="LiveId" clId="{F04861C9-65FC-4F26-BA71-B06AA2D2A5B9}" dt="2025-07-10T11:26:57.915" v="390" actId="207"/>
          <ac:spMkLst>
            <pc:docMk/>
            <pc:sldMk cId="2084768142" sldId="256"/>
            <ac:spMk id="5" creationId="{FA51C841-7002-C6A8-3113-FF44C6724426}"/>
          </ac:spMkLst>
        </pc:spChg>
        <pc:spChg chg="add mod">
          <ac:chgData name="Favour Temidayo Akinsemoyin" userId="4d89c3519ea5b813" providerId="LiveId" clId="{F04861C9-65FC-4F26-BA71-B06AA2D2A5B9}" dt="2025-07-10T11:27:38.882" v="392" actId="2711"/>
          <ac:spMkLst>
            <pc:docMk/>
            <pc:sldMk cId="2084768142" sldId="256"/>
            <ac:spMk id="6" creationId="{4894D129-3AC2-90E2-378C-A401CC6E7305}"/>
          </ac:spMkLst>
        </pc:spChg>
        <pc:spChg chg="add mod">
          <ac:chgData name="Favour Temidayo Akinsemoyin" userId="4d89c3519ea5b813" providerId="LiveId" clId="{F04861C9-65FC-4F26-BA71-B06AA2D2A5B9}" dt="2025-07-10T11:19:25.594" v="123" actId="164"/>
          <ac:spMkLst>
            <pc:docMk/>
            <pc:sldMk cId="2084768142" sldId="256"/>
            <ac:spMk id="7" creationId="{A689E1DE-B4E6-F18E-7CA9-BFC100B16F25}"/>
          </ac:spMkLst>
        </pc:spChg>
        <pc:spChg chg="add mod">
          <ac:chgData name="Favour Temidayo Akinsemoyin" userId="4d89c3519ea5b813" providerId="LiveId" clId="{F04861C9-65FC-4F26-BA71-B06AA2D2A5B9}" dt="2025-07-10T11:19:25.594" v="123" actId="164"/>
          <ac:spMkLst>
            <pc:docMk/>
            <pc:sldMk cId="2084768142" sldId="256"/>
            <ac:spMk id="8" creationId="{039CF028-2617-CD43-E180-5A29C943C7AD}"/>
          </ac:spMkLst>
        </pc:spChg>
        <pc:spChg chg="add mod">
          <ac:chgData name="Favour Temidayo Akinsemoyin" userId="4d89c3519ea5b813" providerId="LiveId" clId="{F04861C9-65FC-4F26-BA71-B06AA2D2A5B9}" dt="2025-07-10T11:19:25.594" v="123" actId="164"/>
          <ac:spMkLst>
            <pc:docMk/>
            <pc:sldMk cId="2084768142" sldId="256"/>
            <ac:spMk id="9" creationId="{C1BA8D17-6059-E18D-3BB6-74E89D8AB106}"/>
          </ac:spMkLst>
        </pc:spChg>
        <pc:spChg chg="add mod">
          <ac:chgData name="Favour Temidayo Akinsemoyin" userId="4d89c3519ea5b813" providerId="LiveId" clId="{F04861C9-65FC-4F26-BA71-B06AA2D2A5B9}" dt="2025-07-10T16:09:45.195" v="3731" actId="14100"/>
          <ac:spMkLst>
            <pc:docMk/>
            <pc:sldMk cId="2084768142" sldId="256"/>
            <ac:spMk id="11" creationId="{FB832EEF-BD22-EA0D-C0E1-FD26796F5930}"/>
          </ac:spMkLst>
        </pc:spChg>
        <pc:spChg chg="add del mod">
          <ac:chgData name="Favour Temidayo Akinsemoyin" userId="4d89c3519ea5b813" providerId="LiveId" clId="{F04861C9-65FC-4F26-BA71-B06AA2D2A5B9}" dt="2025-07-10T15:11:18.922" v="2792" actId="700"/>
          <ac:spMkLst>
            <pc:docMk/>
            <pc:sldMk cId="2084768142" sldId="256"/>
            <ac:spMk id="15" creationId="{2B891CB3-1F16-9B7D-356F-0C3813C560A8}"/>
          </ac:spMkLst>
        </pc:spChg>
        <pc:spChg chg="add del mod ord">
          <ac:chgData name="Favour Temidayo Akinsemoyin" userId="4d89c3519ea5b813" providerId="LiveId" clId="{F04861C9-65FC-4F26-BA71-B06AA2D2A5B9}" dt="2025-07-10T15:11:23.480" v="2793" actId="700"/>
          <ac:spMkLst>
            <pc:docMk/>
            <pc:sldMk cId="2084768142" sldId="256"/>
            <ac:spMk id="16" creationId="{4872D25E-3AE7-AC9E-6E49-94D069E0F97C}"/>
          </ac:spMkLst>
        </pc:spChg>
        <pc:spChg chg="add del mod ord">
          <ac:chgData name="Favour Temidayo Akinsemoyin" userId="4d89c3519ea5b813" providerId="LiveId" clId="{F04861C9-65FC-4F26-BA71-B06AA2D2A5B9}" dt="2025-07-10T15:11:25.601" v="2794" actId="478"/>
          <ac:spMkLst>
            <pc:docMk/>
            <pc:sldMk cId="2084768142" sldId="256"/>
            <ac:spMk id="17" creationId="{2891AED2-9AC4-8F52-0888-5352070FA1A4}"/>
          </ac:spMkLst>
        </pc:spChg>
        <pc:grpChg chg="add mod">
          <ac:chgData name="Favour Temidayo Akinsemoyin" userId="4d89c3519ea5b813" providerId="LiveId" clId="{F04861C9-65FC-4F26-BA71-B06AA2D2A5B9}" dt="2025-07-10T11:21:09.609" v="227" actId="12789"/>
          <ac:grpSpMkLst>
            <pc:docMk/>
            <pc:sldMk cId="2084768142" sldId="256"/>
            <ac:grpSpMk id="10" creationId="{CA19156F-AE5D-E321-073F-24E45FF56E21}"/>
          </ac:grpSpMkLst>
        </pc:grpChg>
        <pc:picChg chg="add del mod">
          <ac:chgData name="Favour Temidayo Akinsemoyin" userId="4d89c3519ea5b813" providerId="LiveId" clId="{F04861C9-65FC-4F26-BA71-B06AA2D2A5B9}" dt="2025-07-10T13:27:52.142" v="1762" actId="21"/>
          <ac:picMkLst>
            <pc:docMk/>
            <pc:sldMk cId="2084768142" sldId="256"/>
            <ac:picMk id="2" creationId="{E324C8B0-1AE9-7517-2EFC-88DAE98653C2}"/>
          </ac:picMkLst>
        </pc:picChg>
        <pc:picChg chg="add del mod">
          <ac:chgData name="Favour Temidayo Akinsemoyin" userId="4d89c3519ea5b813" providerId="LiveId" clId="{F04861C9-65FC-4F26-BA71-B06AA2D2A5B9}" dt="2025-07-10T11:23:34.270" v="316" actId="478"/>
          <ac:picMkLst>
            <pc:docMk/>
            <pc:sldMk cId="2084768142" sldId="256"/>
            <ac:picMk id="13" creationId="{2133754C-AA6A-A003-AEDC-D5FDEC7ECFEE}"/>
          </ac:picMkLst>
        </pc:picChg>
        <pc:picChg chg="add del mod">
          <ac:chgData name="Favour Temidayo Akinsemoyin" userId="4d89c3519ea5b813" providerId="LiveId" clId="{F04861C9-65FC-4F26-BA71-B06AA2D2A5B9}" dt="2025-07-10T15:11:07.482" v="2791" actId="478"/>
          <ac:picMkLst>
            <pc:docMk/>
            <pc:sldMk cId="2084768142" sldId="256"/>
            <ac:picMk id="13" creationId="{9B292897-0BE6-147F-C603-4DEBAD01B48F}"/>
          </ac:picMkLst>
        </pc:picChg>
      </pc:sldChg>
      <pc:sldChg chg="addSp delSp modSp new mod modTransition chgLayout">
        <pc:chgData name="Favour Temidayo Akinsemoyin" userId="4d89c3519ea5b813" providerId="LiveId" clId="{F04861C9-65FC-4F26-BA71-B06AA2D2A5B9}" dt="2025-07-11T08:41:02.231" v="3732"/>
        <pc:sldMkLst>
          <pc:docMk/>
          <pc:sldMk cId="924809142" sldId="257"/>
        </pc:sldMkLst>
        <pc:spChg chg="add mod">
          <ac:chgData name="Favour Temidayo Akinsemoyin" userId="4d89c3519ea5b813" providerId="LiveId" clId="{F04861C9-65FC-4F26-BA71-B06AA2D2A5B9}" dt="2025-07-10T11:36:54.179" v="503" actId="14100"/>
          <ac:spMkLst>
            <pc:docMk/>
            <pc:sldMk cId="924809142" sldId="257"/>
            <ac:spMk id="2" creationId="{B8A1954A-4E13-457D-9871-AB4459A5B1BD}"/>
          </ac:spMkLst>
        </pc:spChg>
        <pc:spChg chg="add mod">
          <ac:chgData name="Favour Temidayo Akinsemoyin" userId="4d89c3519ea5b813" providerId="LiveId" clId="{F04861C9-65FC-4F26-BA71-B06AA2D2A5B9}" dt="2025-07-10T12:11:37.197" v="1051" actId="1036"/>
          <ac:spMkLst>
            <pc:docMk/>
            <pc:sldMk cId="924809142" sldId="257"/>
            <ac:spMk id="3" creationId="{C478F112-3F55-29E0-E710-957B2FF4E7D1}"/>
          </ac:spMkLst>
        </pc:spChg>
        <pc:spChg chg="add mod">
          <ac:chgData name="Favour Temidayo Akinsemoyin" userId="4d89c3519ea5b813" providerId="LiveId" clId="{F04861C9-65FC-4F26-BA71-B06AA2D2A5B9}" dt="2025-07-10T11:32:28.359" v="431" actId="207"/>
          <ac:spMkLst>
            <pc:docMk/>
            <pc:sldMk cId="924809142" sldId="257"/>
            <ac:spMk id="4" creationId="{5A6F06D2-BCF5-EB5D-056C-7D75F89E9E2A}"/>
          </ac:spMkLst>
        </pc:spChg>
        <pc:spChg chg="add mod">
          <ac:chgData name="Favour Temidayo Akinsemoyin" userId="4d89c3519ea5b813" providerId="LiveId" clId="{F04861C9-65FC-4F26-BA71-B06AA2D2A5B9}" dt="2025-07-10T11:33:25.670" v="444" actId="14100"/>
          <ac:spMkLst>
            <pc:docMk/>
            <pc:sldMk cId="924809142" sldId="257"/>
            <ac:spMk id="5" creationId="{99FDAE00-8E80-87D2-0901-9925B4D27AFC}"/>
          </ac:spMkLst>
        </pc:spChg>
        <pc:spChg chg="add del mod">
          <ac:chgData name="Favour Temidayo Akinsemoyin" userId="4d89c3519ea5b813" providerId="LiveId" clId="{F04861C9-65FC-4F26-BA71-B06AA2D2A5B9}" dt="2025-07-10T11:37:16.311" v="506"/>
          <ac:spMkLst>
            <pc:docMk/>
            <pc:sldMk cId="924809142" sldId="257"/>
            <ac:spMk id="6" creationId="{AC52EA87-AD9E-A295-FCEC-D60DD98AC6E5}"/>
          </ac:spMkLst>
        </pc:spChg>
        <pc:spChg chg="add del mod">
          <ac:chgData name="Favour Temidayo Akinsemoyin" userId="4d89c3519ea5b813" providerId="LiveId" clId="{F04861C9-65FC-4F26-BA71-B06AA2D2A5B9}" dt="2025-07-10T11:34:14.582" v="452" actId="478"/>
          <ac:spMkLst>
            <pc:docMk/>
            <pc:sldMk cId="924809142" sldId="257"/>
            <ac:spMk id="7" creationId="{8F5E2481-ACD6-85A9-1260-B54D252A7F3B}"/>
          </ac:spMkLst>
        </pc:spChg>
        <pc:spChg chg="add del mod">
          <ac:chgData name="Favour Temidayo Akinsemoyin" userId="4d89c3519ea5b813" providerId="LiveId" clId="{F04861C9-65FC-4F26-BA71-B06AA2D2A5B9}" dt="2025-07-10T11:35:00.271" v="473" actId="478"/>
          <ac:spMkLst>
            <pc:docMk/>
            <pc:sldMk cId="924809142" sldId="257"/>
            <ac:spMk id="8" creationId="{197A760F-3051-9A14-43B0-00F125851386}"/>
          </ac:spMkLst>
        </pc:spChg>
        <pc:spChg chg="add del mod">
          <ac:chgData name="Favour Temidayo Akinsemoyin" userId="4d89c3519ea5b813" providerId="LiveId" clId="{F04861C9-65FC-4F26-BA71-B06AA2D2A5B9}" dt="2025-07-10T11:34:58.984" v="472" actId="478"/>
          <ac:spMkLst>
            <pc:docMk/>
            <pc:sldMk cId="924809142" sldId="257"/>
            <ac:spMk id="9" creationId="{075FF84B-5157-5E85-2350-0A174EFD1FB8}"/>
          </ac:spMkLst>
        </pc:spChg>
        <pc:spChg chg="add del mod">
          <ac:chgData name="Favour Temidayo Akinsemoyin" userId="4d89c3519ea5b813" providerId="LiveId" clId="{F04861C9-65FC-4F26-BA71-B06AA2D2A5B9}" dt="2025-07-10T11:34:57.973" v="471" actId="478"/>
          <ac:spMkLst>
            <pc:docMk/>
            <pc:sldMk cId="924809142" sldId="257"/>
            <ac:spMk id="10" creationId="{9142952D-9DE2-88F2-10DD-B8376441336B}"/>
          </ac:spMkLst>
        </pc:spChg>
        <pc:spChg chg="add del mod">
          <ac:chgData name="Favour Temidayo Akinsemoyin" userId="4d89c3519ea5b813" providerId="LiveId" clId="{F04861C9-65FC-4F26-BA71-B06AA2D2A5B9}" dt="2025-07-10T11:35:21.195" v="480" actId="478"/>
          <ac:spMkLst>
            <pc:docMk/>
            <pc:sldMk cId="924809142" sldId="257"/>
            <ac:spMk id="11" creationId="{3A32D174-F820-F4A5-F14D-630437BECA89}"/>
          </ac:spMkLst>
        </pc:spChg>
        <pc:spChg chg="add del mod">
          <ac:chgData name="Favour Temidayo Akinsemoyin" userId="4d89c3519ea5b813" providerId="LiveId" clId="{F04861C9-65FC-4F26-BA71-B06AA2D2A5B9}" dt="2025-07-10T11:37:43.246" v="527"/>
          <ac:spMkLst>
            <pc:docMk/>
            <pc:sldMk cId="924809142" sldId="257"/>
            <ac:spMk id="12" creationId="{11768856-0AA0-41A7-B6DB-47E210540551}"/>
          </ac:spMkLst>
        </pc:spChg>
        <pc:spChg chg="add del mod">
          <ac:chgData name="Favour Temidayo Akinsemoyin" userId="4d89c3519ea5b813" providerId="LiveId" clId="{F04861C9-65FC-4F26-BA71-B06AA2D2A5B9}" dt="2025-07-10T11:38:15.302" v="531"/>
          <ac:spMkLst>
            <pc:docMk/>
            <pc:sldMk cId="924809142" sldId="257"/>
            <ac:spMk id="13" creationId="{DF1D75CE-425B-D207-7F05-677415DE9F8E}"/>
          </ac:spMkLst>
        </pc:spChg>
        <pc:spChg chg="add del mod">
          <ac:chgData name="Favour Temidayo Akinsemoyin" userId="4d89c3519ea5b813" providerId="LiveId" clId="{F04861C9-65FC-4F26-BA71-B06AA2D2A5B9}" dt="2025-07-10T11:37:56.814" v="529"/>
          <ac:spMkLst>
            <pc:docMk/>
            <pc:sldMk cId="924809142" sldId="257"/>
            <ac:spMk id="14" creationId="{B0062027-C277-015B-D89E-776803C440EB}"/>
          </ac:spMkLst>
        </pc:spChg>
        <pc:spChg chg="add del mod">
          <ac:chgData name="Favour Temidayo Akinsemoyin" userId="4d89c3519ea5b813" providerId="LiveId" clId="{F04861C9-65FC-4F26-BA71-B06AA2D2A5B9}" dt="2025-07-10T11:37:16.311" v="506"/>
          <ac:spMkLst>
            <pc:docMk/>
            <pc:sldMk cId="924809142" sldId="257"/>
            <ac:spMk id="15" creationId="{1363383B-1624-D634-9647-E31A65B40C7B}"/>
          </ac:spMkLst>
        </pc:spChg>
        <pc:spChg chg="del mod">
          <ac:chgData name="Favour Temidayo Akinsemoyin" userId="4d89c3519ea5b813" providerId="LiveId" clId="{F04861C9-65FC-4F26-BA71-B06AA2D2A5B9}" dt="2025-07-10T11:38:19.914" v="532" actId="21"/>
          <ac:spMkLst>
            <pc:docMk/>
            <pc:sldMk cId="924809142" sldId="257"/>
            <ac:spMk id="16" creationId="{59098FF9-3F38-BDD5-3C1C-E72C2BCC2393}"/>
          </ac:spMkLst>
        </pc:spChg>
        <pc:spChg chg="add del mod">
          <ac:chgData name="Favour Temidayo Akinsemoyin" userId="4d89c3519ea5b813" providerId="LiveId" clId="{F04861C9-65FC-4F26-BA71-B06AA2D2A5B9}" dt="2025-07-10T11:37:43.246" v="527"/>
          <ac:spMkLst>
            <pc:docMk/>
            <pc:sldMk cId="924809142" sldId="257"/>
            <ac:spMk id="17" creationId="{E3A41C4B-F87C-C80F-C8D3-FC5C7FE03715}"/>
          </ac:spMkLst>
        </pc:spChg>
        <pc:spChg chg="del mod">
          <ac:chgData name="Favour Temidayo Akinsemoyin" userId="4d89c3519ea5b813" providerId="LiveId" clId="{F04861C9-65FC-4F26-BA71-B06AA2D2A5B9}" dt="2025-07-10T11:38:19.914" v="532" actId="21"/>
          <ac:spMkLst>
            <pc:docMk/>
            <pc:sldMk cId="924809142" sldId="257"/>
            <ac:spMk id="18" creationId="{5A815BAB-EE4D-8BC7-C375-EACA47CA62AC}"/>
          </ac:spMkLst>
        </pc:spChg>
        <pc:spChg chg="add del">
          <ac:chgData name="Favour Temidayo Akinsemoyin" userId="4d89c3519ea5b813" providerId="LiveId" clId="{F04861C9-65FC-4F26-BA71-B06AA2D2A5B9}" dt="2025-07-10T11:37:56.814" v="529"/>
          <ac:spMkLst>
            <pc:docMk/>
            <pc:sldMk cId="924809142" sldId="257"/>
            <ac:spMk id="19" creationId="{E03DD511-7E31-DAA1-E9DF-BBF614BE509F}"/>
          </ac:spMkLst>
        </pc:spChg>
        <pc:spChg chg="del mod">
          <ac:chgData name="Favour Temidayo Akinsemoyin" userId="4d89c3519ea5b813" providerId="LiveId" clId="{F04861C9-65FC-4F26-BA71-B06AA2D2A5B9}" dt="2025-07-10T11:38:19.914" v="532" actId="21"/>
          <ac:spMkLst>
            <pc:docMk/>
            <pc:sldMk cId="924809142" sldId="257"/>
            <ac:spMk id="20" creationId="{1B9CEA8F-4621-8BFE-9475-3CF0A68815A7}"/>
          </ac:spMkLst>
        </pc:spChg>
        <pc:spChg chg="add del">
          <ac:chgData name="Favour Temidayo Akinsemoyin" userId="4d89c3519ea5b813" providerId="LiveId" clId="{F04861C9-65FC-4F26-BA71-B06AA2D2A5B9}" dt="2025-07-10T11:38:15.302" v="531"/>
          <ac:spMkLst>
            <pc:docMk/>
            <pc:sldMk cId="924809142" sldId="257"/>
            <ac:spMk id="21" creationId="{95465F74-84D9-F8AE-874C-70402BBC88BC}"/>
          </ac:spMkLst>
        </pc:spChg>
        <pc:spChg chg="del mod">
          <ac:chgData name="Favour Temidayo Akinsemoyin" userId="4d89c3519ea5b813" providerId="LiveId" clId="{F04861C9-65FC-4F26-BA71-B06AA2D2A5B9}" dt="2025-07-10T11:38:19.914" v="532" actId="21"/>
          <ac:spMkLst>
            <pc:docMk/>
            <pc:sldMk cId="924809142" sldId="257"/>
            <ac:spMk id="22" creationId="{35FD2646-3853-59F0-6879-022C7546CACE}"/>
          </ac:spMkLst>
        </pc:spChg>
        <pc:spChg chg="add del mod ord">
          <ac:chgData name="Favour Temidayo Akinsemoyin" userId="4d89c3519ea5b813" providerId="LiveId" clId="{F04861C9-65FC-4F26-BA71-B06AA2D2A5B9}" dt="2025-07-10T11:45:47.973" v="598" actId="931"/>
          <ac:spMkLst>
            <pc:docMk/>
            <pc:sldMk cId="924809142" sldId="257"/>
            <ac:spMk id="23" creationId="{C8B32C27-7C5F-EF4E-F281-C9158766FD91}"/>
          </ac:spMkLst>
        </pc:spChg>
        <pc:spChg chg="add del mod ord">
          <ac:chgData name="Favour Temidayo Akinsemoyin" userId="4d89c3519ea5b813" providerId="LiveId" clId="{F04861C9-65FC-4F26-BA71-B06AA2D2A5B9}" dt="2025-07-10T11:43:57.982" v="582" actId="931"/>
          <ac:spMkLst>
            <pc:docMk/>
            <pc:sldMk cId="924809142" sldId="257"/>
            <ac:spMk id="24" creationId="{1F4C889A-9181-4374-1392-1CAA64EF8D10}"/>
          </ac:spMkLst>
        </pc:spChg>
        <pc:spChg chg="add del mod ord">
          <ac:chgData name="Favour Temidayo Akinsemoyin" userId="4d89c3519ea5b813" providerId="LiveId" clId="{F04861C9-65FC-4F26-BA71-B06AA2D2A5B9}" dt="2025-07-10T11:43:13.108" v="578" actId="931"/>
          <ac:spMkLst>
            <pc:docMk/>
            <pc:sldMk cId="924809142" sldId="257"/>
            <ac:spMk id="25" creationId="{6F88795B-5E6A-B659-6083-F5F099E26379}"/>
          </ac:spMkLst>
        </pc:spChg>
        <pc:spChg chg="add del mod ord">
          <ac:chgData name="Favour Temidayo Akinsemoyin" userId="4d89c3519ea5b813" providerId="LiveId" clId="{F04861C9-65FC-4F26-BA71-B06AA2D2A5B9}" dt="2025-07-10T11:42:19.685" v="574" actId="931"/>
          <ac:spMkLst>
            <pc:docMk/>
            <pc:sldMk cId="924809142" sldId="257"/>
            <ac:spMk id="26" creationId="{14D6D9DD-A43F-7688-7DC0-AAE1131769D5}"/>
          </ac:spMkLst>
        </pc:spChg>
        <pc:spChg chg="add del mod">
          <ac:chgData name="Favour Temidayo Akinsemoyin" userId="4d89c3519ea5b813" providerId="LiveId" clId="{F04861C9-65FC-4F26-BA71-B06AA2D2A5B9}" dt="2025-07-10T11:44:11.385" v="585" actId="931"/>
          <ac:spMkLst>
            <pc:docMk/>
            <pc:sldMk cId="924809142" sldId="257"/>
            <ac:spMk id="32" creationId="{7A5E828B-E83D-1B1A-0CEF-7A381CC5D5C9}"/>
          </ac:spMkLst>
        </pc:spChg>
        <pc:picChg chg="add mod">
          <ac:chgData name="Favour Temidayo Akinsemoyin" userId="4d89c3519ea5b813" providerId="LiveId" clId="{F04861C9-65FC-4F26-BA71-B06AA2D2A5B9}" dt="2025-07-10T11:42:24.410" v="577" actId="1036"/>
          <ac:picMkLst>
            <pc:docMk/>
            <pc:sldMk cId="924809142" sldId="257"/>
            <ac:picMk id="28" creationId="{F07A1CE2-172A-9DBC-DD12-FBAC09ECCD4F}"/>
          </ac:picMkLst>
        </pc:picChg>
        <pc:picChg chg="add del mod">
          <ac:chgData name="Favour Temidayo Akinsemoyin" userId="4d89c3519ea5b813" providerId="LiveId" clId="{F04861C9-65FC-4F26-BA71-B06AA2D2A5B9}" dt="2025-07-10T11:43:37.946" v="581" actId="478"/>
          <ac:picMkLst>
            <pc:docMk/>
            <pc:sldMk cId="924809142" sldId="257"/>
            <ac:picMk id="30" creationId="{2D7DBAAD-919D-4C46-C767-A469AA33E3AA}"/>
          </ac:picMkLst>
        </pc:picChg>
        <pc:picChg chg="add mod">
          <ac:chgData name="Favour Temidayo Akinsemoyin" userId="4d89c3519ea5b813" providerId="LiveId" clId="{F04861C9-65FC-4F26-BA71-B06AA2D2A5B9}" dt="2025-07-10T11:44:01.046" v="584" actId="1036"/>
          <ac:picMkLst>
            <pc:docMk/>
            <pc:sldMk cId="924809142" sldId="257"/>
            <ac:picMk id="34" creationId="{A6DFADF0-4282-B6FE-2970-F89842EB3F83}"/>
          </ac:picMkLst>
        </pc:picChg>
        <pc:picChg chg="add mod">
          <ac:chgData name="Favour Temidayo Akinsemoyin" userId="4d89c3519ea5b813" providerId="LiveId" clId="{F04861C9-65FC-4F26-BA71-B06AA2D2A5B9}" dt="2025-07-10T11:44:17.855" v="597" actId="1036"/>
          <ac:picMkLst>
            <pc:docMk/>
            <pc:sldMk cId="924809142" sldId="257"/>
            <ac:picMk id="36" creationId="{057D64F5-F368-5340-4F2B-7EC5D7917384}"/>
          </ac:picMkLst>
        </pc:picChg>
        <pc:picChg chg="add mod">
          <ac:chgData name="Favour Temidayo Akinsemoyin" userId="4d89c3519ea5b813" providerId="LiveId" clId="{F04861C9-65FC-4F26-BA71-B06AA2D2A5B9}" dt="2025-07-10T11:45:49.813" v="599" actId="27614"/>
          <ac:picMkLst>
            <pc:docMk/>
            <pc:sldMk cId="924809142" sldId="257"/>
            <ac:picMk id="38" creationId="{B9465FE5-0A17-1535-F044-399B2519C6C4}"/>
          </ac:picMkLst>
        </pc:picChg>
      </pc:sldChg>
      <pc:sldChg chg="addSp delSp modSp new del mod">
        <pc:chgData name="Favour Temidayo Akinsemoyin" userId="4d89c3519ea5b813" providerId="LiveId" clId="{F04861C9-65FC-4F26-BA71-B06AA2D2A5B9}" dt="2025-07-10T13:27:12.956" v="1755" actId="47"/>
        <pc:sldMkLst>
          <pc:docMk/>
          <pc:sldMk cId="1101887473" sldId="258"/>
        </pc:sldMkLst>
        <pc:spChg chg="add del mod">
          <ac:chgData name="Favour Temidayo Akinsemoyin" userId="4d89c3519ea5b813" providerId="LiveId" clId="{F04861C9-65FC-4F26-BA71-B06AA2D2A5B9}" dt="2025-07-10T12:08:16.724" v="1010" actId="478"/>
          <ac:spMkLst>
            <pc:docMk/>
            <pc:sldMk cId="1101887473" sldId="258"/>
            <ac:spMk id="2" creationId="{9EC79321-5AA4-2EAF-FCB9-7132BAC78A24}"/>
          </ac:spMkLst>
        </pc:spChg>
        <pc:spChg chg="add del mod">
          <ac:chgData name="Favour Temidayo Akinsemoyin" userId="4d89c3519ea5b813" providerId="LiveId" clId="{F04861C9-65FC-4F26-BA71-B06AA2D2A5B9}" dt="2025-07-10T12:12:43.984" v="1077" actId="478"/>
          <ac:spMkLst>
            <pc:docMk/>
            <pc:sldMk cId="1101887473" sldId="258"/>
            <ac:spMk id="3" creationId="{97332D3B-8C11-0A96-FD9E-FB83B202BC74}"/>
          </ac:spMkLst>
        </pc:spChg>
        <pc:spChg chg="add del mod">
          <ac:chgData name="Favour Temidayo Akinsemoyin" userId="4d89c3519ea5b813" providerId="LiveId" clId="{F04861C9-65FC-4F26-BA71-B06AA2D2A5B9}" dt="2025-07-10T12:07:37.614" v="999" actId="478"/>
          <ac:spMkLst>
            <pc:docMk/>
            <pc:sldMk cId="1101887473" sldId="258"/>
            <ac:spMk id="6" creationId="{92E2A071-9EFD-A233-B559-7A9D983D4C26}"/>
          </ac:spMkLst>
        </pc:spChg>
        <pc:spChg chg="add mod">
          <ac:chgData name="Favour Temidayo Akinsemoyin" userId="4d89c3519ea5b813" providerId="LiveId" clId="{F04861C9-65FC-4F26-BA71-B06AA2D2A5B9}" dt="2025-07-10T12:13:14.973" v="1082" actId="14100"/>
          <ac:spMkLst>
            <pc:docMk/>
            <pc:sldMk cId="1101887473" sldId="258"/>
            <ac:spMk id="7" creationId="{D23C9942-DDD4-3B7B-F515-3EF197C79B23}"/>
          </ac:spMkLst>
        </pc:spChg>
        <pc:spChg chg="add del mod">
          <ac:chgData name="Favour Temidayo Akinsemoyin" userId="4d89c3519ea5b813" providerId="LiveId" clId="{F04861C9-65FC-4F26-BA71-B06AA2D2A5B9}" dt="2025-07-10T12:16:51.147" v="1100" actId="478"/>
          <ac:spMkLst>
            <pc:docMk/>
            <pc:sldMk cId="1101887473" sldId="258"/>
            <ac:spMk id="8" creationId="{8C43874D-E817-6BF1-720B-BDF596C5E8CD}"/>
          </ac:spMkLst>
        </pc:spChg>
        <pc:spChg chg="add mod">
          <ac:chgData name="Favour Temidayo Akinsemoyin" userId="4d89c3519ea5b813" providerId="LiveId" clId="{F04861C9-65FC-4F26-BA71-B06AA2D2A5B9}" dt="2025-07-10T12:26:39.370" v="1225" actId="14100"/>
          <ac:spMkLst>
            <pc:docMk/>
            <pc:sldMk cId="1101887473" sldId="258"/>
            <ac:spMk id="9" creationId="{3F45633D-F2B7-52E0-BBD9-924FA9069F36}"/>
          </ac:spMkLst>
        </pc:spChg>
        <pc:spChg chg="add del mod">
          <ac:chgData name="Favour Temidayo Akinsemoyin" userId="4d89c3519ea5b813" providerId="LiveId" clId="{F04861C9-65FC-4F26-BA71-B06AA2D2A5B9}" dt="2025-07-10T12:28:07.258" v="1263" actId="478"/>
          <ac:spMkLst>
            <pc:docMk/>
            <pc:sldMk cId="1101887473" sldId="258"/>
            <ac:spMk id="12" creationId="{66D0CCB1-2AEF-655E-EE62-6CA7B254C268}"/>
          </ac:spMkLst>
        </pc:spChg>
        <pc:spChg chg="add mod">
          <ac:chgData name="Favour Temidayo Akinsemoyin" userId="4d89c3519ea5b813" providerId="LiveId" clId="{F04861C9-65FC-4F26-BA71-B06AA2D2A5B9}" dt="2025-07-10T12:43:58.008" v="1529" actId="20577"/>
          <ac:spMkLst>
            <pc:docMk/>
            <pc:sldMk cId="1101887473" sldId="258"/>
            <ac:spMk id="13" creationId="{E0B24FB6-E4C7-854A-118E-BC3F56E37FCE}"/>
          </ac:spMkLst>
        </pc:spChg>
        <pc:spChg chg="add mod ord">
          <ac:chgData name="Favour Temidayo Akinsemoyin" userId="4d89c3519ea5b813" providerId="LiveId" clId="{F04861C9-65FC-4F26-BA71-B06AA2D2A5B9}" dt="2025-07-10T12:30:02.950" v="1303" actId="1036"/>
          <ac:spMkLst>
            <pc:docMk/>
            <pc:sldMk cId="1101887473" sldId="258"/>
            <ac:spMk id="14" creationId="{E317EDCB-93DF-920C-4500-F94522373037}"/>
          </ac:spMkLst>
        </pc:spChg>
        <pc:spChg chg="add mod">
          <ac:chgData name="Favour Temidayo Akinsemoyin" userId="4d89c3519ea5b813" providerId="LiveId" clId="{F04861C9-65FC-4F26-BA71-B06AA2D2A5B9}" dt="2025-07-10T12:27:00.427" v="1255" actId="20577"/>
          <ac:spMkLst>
            <pc:docMk/>
            <pc:sldMk cId="1101887473" sldId="258"/>
            <ac:spMk id="17" creationId="{848DCD88-40A7-3DDD-5CE1-ED0636B4A243}"/>
          </ac:spMkLst>
        </pc:spChg>
        <pc:spChg chg="add mod">
          <ac:chgData name="Favour Temidayo Akinsemoyin" userId="4d89c3519ea5b813" providerId="LiveId" clId="{F04861C9-65FC-4F26-BA71-B06AA2D2A5B9}" dt="2025-07-10T12:28:47.905" v="1273" actId="207"/>
          <ac:spMkLst>
            <pc:docMk/>
            <pc:sldMk cId="1101887473" sldId="258"/>
            <ac:spMk id="18" creationId="{B1A3F511-F90F-FD39-2C28-607E21087462}"/>
          </ac:spMkLst>
        </pc:spChg>
        <pc:picChg chg="add del mod">
          <ac:chgData name="Favour Temidayo Akinsemoyin" userId="4d89c3519ea5b813" providerId="LiveId" clId="{F04861C9-65FC-4F26-BA71-B06AA2D2A5B9}" dt="2025-07-10T12:08:21.798" v="1011" actId="478"/>
          <ac:picMkLst>
            <pc:docMk/>
            <pc:sldMk cId="1101887473" sldId="258"/>
            <ac:picMk id="5" creationId="{32B49406-4CA1-CA87-6545-B0D49F4E03F6}"/>
          </ac:picMkLst>
        </pc:picChg>
        <pc:picChg chg="add del mod">
          <ac:chgData name="Favour Temidayo Akinsemoyin" userId="4d89c3519ea5b813" providerId="LiveId" clId="{F04861C9-65FC-4F26-BA71-B06AA2D2A5B9}" dt="2025-07-10T12:40:34.503" v="1305" actId="478"/>
          <ac:picMkLst>
            <pc:docMk/>
            <pc:sldMk cId="1101887473" sldId="258"/>
            <ac:picMk id="11" creationId="{2C93AD99-C811-8A52-DFE1-5A9B53624A01}"/>
          </ac:picMkLst>
        </pc:picChg>
        <pc:picChg chg="add del mod">
          <ac:chgData name="Favour Temidayo Akinsemoyin" userId="4d89c3519ea5b813" providerId="LiveId" clId="{F04861C9-65FC-4F26-BA71-B06AA2D2A5B9}" dt="2025-07-10T12:40:33.250" v="1304" actId="478"/>
          <ac:picMkLst>
            <pc:docMk/>
            <pc:sldMk cId="1101887473" sldId="258"/>
            <ac:picMk id="16" creationId="{23EC74D6-7E7B-C678-3BCE-0A3DC3017D3B}"/>
          </ac:picMkLst>
        </pc:picChg>
      </pc:sldChg>
      <pc:sldChg chg="add del">
        <pc:chgData name="Favour Temidayo Akinsemoyin" userId="4d89c3519ea5b813" providerId="LiveId" clId="{F04861C9-65FC-4F26-BA71-B06AA2D2A5B9}" dt="2025-07-10T13:27:17.070" v="1758" actId="47"/>
        <pc:sldMkLst>
          <pc:docMk/>
          <pc:sldMk cId="1039685598" sldId="259"/>
        </pc:sldMkLst>
      </pc:sldChg>
      <pc:sldChg chg="addSp delSp modSp add del mod modClrScheme chgLayout">
        <pc:chgData name="Favour Temidayo Akinsemoyin" userId="4d89c3519ea5b813" providerId="LiveId" clId="{F04861C9-65FC-4F26-BA71-B06AA2D2A5B9}" dt="2025-07-10T13:27:14.293" v="1756" actId="47"/>
        <pc:sldMkLst>
          <pc:docMk/>
          <pc:sldMk cId="410153013" sldId="260"/>
        </pc:sldMkLst>
        <pc:spChg chg="add del mod ord">
          <ac:chgData name="Favour Temidayo Akinsemoyin" userId="4d89c3519ea5b813" providerId="LiveId" clId="{F04861C9-65FC-4F26-BA71-B06AA2D2A5B9}" dt="2025-07-10T12:46:38.238" v="1547" actId="931"/>
          <ac:spMkLst>
            <pc:docMk/>
            <pc:sldMk cId="410153013" sldId="260"/>
            <ac:spMk id="4" creationId="{23FCE436-DF17-732A-8BDD-9CE0A7CD1047}"/>
          </ac:spMkLst>
        </pc:spChg>
        <pc:spChg chg="add del mod ord">
          <ac:chgData name="Favour Temidayo Akinsemoyin" userId="4d89c3519ea5b813" providerId="LiveId" clId="{F04861C9-65FC-4F26-BA71-B06AA2D2A5B9}" dt="2025-07-10T12:47:16.547" v="1551" actId="931"/>
          <ac:spMkLst>
            <pc:docMk/>
            <pc:sldMk cId="410153013" sldId="260"/>
            <ac:spMk id="5" creationId="{6B4224DF-505B-40F5-E593-E3E3A8B4DCDB}"/>
          </ac:spMkLst>
        </pc:spChg>
        <pc:spChg chg="del">
          <ac:chgData name="Favour Temidayo Akinsemoyin" userId="4d89c3519ea5b813" providerId="LiveId" clId="{F04861C9-65FC-4F26-BA71-B06AA2D2A5B9}" dt="2025-07-10T12:44:13.801" v="1534" actId="478"/>
          <ac:spMkLst>
            <pc:docMk/>
            <pc:sldMk cId="410153013" sldId="260"/>
            <ac:spMk id="9" creationId="{BCC29D44-5992-2C1F-F8B9-B4CB562CFBB9}"/>
          </ac:spMkLst>
        </pc:spChg>
        <pc:spChg chg="add mod">
          <ac:chgData name="Favour Temidayo Akinsemoyin" userId="4d89c3519ea5b813" providerId="LiveId" clId="{F04861C9-65FC-4F26-BA71-B06AA2D2A5B9}" dt="2025-07-10T12:48:45.445" v="1560" actId="1076"/>
          <ac:spMkLst>
            <pc:docMk/>
            <pc:sldMk cId="410153013" sldId="260"/>
            <ac:spMk id="12" creationId="{9F7FD1B4-5C8F-EE3A-D25B-D099A469ABD2}"/>
          </ac:spMkLst>
        </pc:spChg>
        <pc:spChg chg="mod">
          <ac:chgData name="Favour Temidayo Akinsemoyin" userId="4d89c3519ea5b813" providerId="LiveId" clId="{F04861C9-65FC-4F26-BA71-B06AA2D2A5B9}" dt="2025-07-10T13:01:59.585" v="1608" actId="1076"/>
          <ac:spMkLst>
            <pc:docMk/>
            <pc:sldMk cId="410153013" sldId="260"/>
            <ac:spMk id="13" creationId="{71B7ACDE-3893-B813-86C3-BA2AD8DAB805}"/>
          </ac:spMkLst>
        </pc:spChg>
        <pc:spChg chg="del">
          <ac:chgData name="Favour Temidayo Akinsemoyin" userId="4d89c3519ea5b813" providerId="LiveId" clId="{F04861C9-65FC-4F26-BA71-B06AA2D2A5B9}" dt="2025-07-10T12:44:07.921" v="1531" actId="478"/>
          <ac:spMkLst>
            <pc:docMk/>
            <pc:sldMk cId="410153013" sldId="260"/>
            <ac:spMk id="14" creationId="{F4D83AB2-AD6B-94CB-CF4F-3F99B12B9E2D}"/>
          </ac:spMkLst>
        </pc:spChg>
        <pc:spChg chg="add mod">
          <ac:chgData name="Favour Temidayo Akinsemoyin" userId="4d89c3519ea5b813" providerId="LiveId" clId="{F04861C9-65FC-4F26-BA71-B06AA2D2A5B9}" dt="2025-07-10T12:48:57.249" v="1562" actId="1076"/>
          <ac:spMkLst>
            <pc:docMk/>
            <pc:sldMk cId="410153013" sldId="260"/>
            <ac:spMk id="15" creationId="{EB4D519C-F33C-5E79-E54B-339EE7157ECD}"/>
          </ac:spMkLst>
        </pc:spChg>
        <pc:spChg chg="add mod">
          <ac:chgData name="Favour Temidayo Akinsemoyin" userId="4d89c3519ea5b813" providerId="LiveId" clId="{F04861C9-65FC-4F26-BA71-B06AA2D2A5B9}" dt="2025-07-10T12:49:08.369" v="1564" actId="1076"/>
          <ac:spMkLst>
            <pc:docMk/>
            <pc:sldMk cId="410153013" sldId="260"/>
            <ac:spMk id="16" creationId="{0C2B8CF7-C06A-63E6-C0A1-1D122D3B9877}"/>
          </ac:spMkLst>
        </pc:spChg>
        <pc:spChg chg="del">
          <ac:chgData name="Favour Temidayo Akinsemoyin" userId="4d89c3519ea5b813" providerId="LiveId" clId="{F04861C9-65FC-4F26-BA71-B06AA2D2A5B9}" dt="2025-07-10T12:44:12.341" v="1533" actId="478"/>
          <ac:spMkLst>
            <pc:docMk/>
            <pc:sldMk cId="410153013" sldId="260"/>
            <ac:spMk id="17" creationId="{66DB5214-9267-CF23-8C15-044357BC5B1E}"/>
          </ac:spMkLst>
        </pc:spChg>
        <pc:spChg chg="del">
          <ac:chgData name="Favour Temidayo Akinsemoyin" userId="4d89c3519ea5b813" providerId="LiveId" clId="{F04861C9-65FC-4F26-BA71-B06AA2D2A5B9}" dt="2025-07-10T12:44:09.819" v="1532" actId="478"/>
          <ac:spMkLst>
            <pc:docMk/>
            <pc:sldMk cId="410153013" sldId="260"/>
            <ac:spMk id="18" creationId="{6423308F-33BA-40C9-F12D-88A92C6D067A}"/>
          </ac:spMkLst>
        </pc:spChg>
        <pc:spChg chg="add mod">
          <ac:chgData name="Favour Temidayo Akinsemoyin" userId="4d89c3519ea5b813" providerId="LiveId" clId="{F04861C9-65FC-4F26-BA71-B06AA2D2A5B9}" dt="2025-07-10T12:49:26.248" v="1567" actId="1076"/>
          <ac:spMkLst>
            <pc:docMk/>
            <pc:sldMk cId="410153013" sldId="260"/>
            <ac:spMk id="19" creationId="{93E72874-3357-ABC9-0324-EA98C9764125}"/>
          </ac:spMkLst>
        </pc:spChg>
        <pc:spChg chg="add mod">
          <ac:chgData name="Favour Temidayo Akinsemoyin" userId="4d89c3519ea5b813" providerId="LiveId" clId="{F04861C9-65FC-4F26-BA71-B06AA2D2A5B9}" dt="2025-07-10T13:01:17.010" v="1604" actId="207"/>
          <ac:spMkLst>
            <pc:docMk/>
            <pc:sldMk cId="410153013" sldId="260"/>
            <ac:spMk id="20" creationId="{B739AE4D-BB3F-631E-6FCA-09A412E069CF}"/>
          </ac:spMkLst>
        </pc:spChg>
        <pc:spChg chg="add del mod">
          <ac:chgData name="Favour Temidayo Akinsemoyin" userId="4d89c3519ea5b813" providerId="LiveId" clId="{F04861C9-65FC-4F26-BA71-B06AA2D2A5B9}" dt="2025-07-10T13:09:22.112" v="1658" actId="478"/>
          <ac:spMkLst>
            <pc:docMk/>
            <pc:sldMk cId="410153013" sldId="260"/>
            <ac:spMk id="22" creationId="{51829098-A493-A2AE-DCA0-B6B080B8E6B3}"/>
          </ac:spMkLst>
        </pc:spChg>
        <pc:spChg chg="add del mod">
          <ac:chgData name="Favour Temidayo Akinsemoyin" userId="4d89c3519ea5b813" providerId="LiveId" clId="{F04861C9-65FC-4F26-BA71-B06AA2D2A5B9}" dt="2025-07-10T13:09:43.125" v="1662" actId="931"/>
          <ac:spMkLst>
            <pc:docMk/>
            <pc:sldMk cId="410153013" sldId="260"/>
            <ac:spMk id="24" creationId="{ADF3DDB1-FF47-CE15-CE33-978CB71BA4EE}"/>
          </ac:spMkLst>
        </pc:spChg>
        <pc:spChg chg="add mod">
          <ac:chgData name="Favour Temidayo Akinsemoyin" userId="4d89c3519ea5b813" providerId="LiveId" clId="{F04861C9-65FC-4F26-BA71-B06AA2D2A5B9}" dt="2025-07-10T13:10:04.402" v="1668" actId="478"/>
          <ac:spMkLst>
            <pc:docMk/>
            <pc:sldMk cId="410153013" sldId="260"/>
            <ac:spMk id="28" creationId="{EE69C849-EC8E-19EF-DF53-BBA6C67702F7}"/>
          </ac:spMkLst>
        </pc:spChg>
        <pc:picChg chg="add mod">
          <ac:chgData name="Favour Temidayo Akinsemoyin" userId="4d89c3519ea5b813" providerId="LiveId" clId="{F04861C9-65FC-4F26-BA71-B06AA2D2A5B9}" dt="2025-07-10T13:02:07.434" v="1609" actId="1076"/>
          <ac:picMkLst>
            <pc:docMk/>
            <pc:sldMk cId="410153013" sldId="260"/>
            <ac:picMk id="3" creationId="{9026A0A7-942B-23B2-0860-B5D3D8A6511B}"/>
          </ac:picMkLst>
        </pc:picChg>
        <pc:picChg chg="add del mod ord">
          <ac:chgData name="Favour Temidayo Akinsemoyin" userId="4d89c3519ea5b813" providerId="LiveId" clId="{F04861C9-65FC-4F26-BA71-B06AA2D2A5B9}" dt="2025-07-10T13:09:23.546" v="1659" actId="478"/>
          <ac:picMkLst>
            <pc:docMk/>
            <pc:sldMk cId="410153013" sldId="260"/>
            <ac:picMk id="8" creationId="{1384DFA3-3DAF-21EE-03DD-B8F21786AA3C}"/>
          </ac:picMkLst>
        </pc:picChg>
        <pc:picChg chg="add del mod ord">
          <ac:chgData name="Favour Temidayo Akinsemoyin" userId="4d89c3519ea5b813" providerId="LiveId" clId="{F04861C9-65FC-4F26-BA71-B06AA2D2A5B9}" dt="2025-07-10T13:09:19.519" v="1657" actId="478"/>
          <ac:picMkLst>
            <pc:docMk/>
            <pc:sldMk cId="410153013" sldId="260"/>
            <ac:picMk id="11" creationId="{D472ABF2-6D44-B4AC-EDFF-66452F0591C6}"/>
          </ac:picMkLst>
        </pc:picChg>
        <pc:picChg chg="add del mod modCrop">
          <ac:chgData name="Favour Temidayo Akinsemoyin" userId="4d89c3519ea5b813" providerId="LiveId" clId="{F04861C9-65FC-4F26-BA71-B06AA2D2A5B9}" dt="2025-07-10T13:10:04.402" v="1668" actId="478"/>
          <ac:picMkLst>
            <pc:docMk/>
            <pc:sldMk cId="410153013" sldId="260"/>
            <ac:picMk id="26" creationId="{32221C75-5E0A-8CA0-A9ED-B247CA2FA958}"/>
          </ac:picMkLst>
        </pc:picChg>
      </pc:sldChg>
      <pc:sldChg chg="addSp delSp modSp new del mod modClrScheme chgLayout">
        <pc:chgData name="Favour Temidayo Akinsemoyin" userId="4d89c3519ea5b813" providerId="LiveId" clId="{F04861C9-65FC-4F26-BA71-B06AA2D2A5B9}" dt="2025-07-10T13:27:15.474" v="1757" actId="47"/>
        <pc:sldMkLst>
          <pc:docMk/>
          <pc:sldMk cId="4214647476" sldId="261"/>
        </pc:sldMkLst>
        <pc:spChg chg="del mod ord">
          <ac:chgData name="Favour Temidayo Akinsemoyin" userId="4d89c3519ea5b813" providerId="LiveId" clId="{F04861C9-65FC-4F26-BA71-B06AA2D2A5B9}" dt="2025-07-10T13:03:58.576" v="1648" actId="700"/>
          <ac:spMkLst>
            <pc:docMk/>
            <pc:sldMk cId="4214647476" sldId="261"/>
            <ac:spMk id="2" creationId="{AAC21F0D-A9BE-5587-0440-9A2934EEAC18}"/>
          </ac:spMkLst>
        </pc:spChg>
        <pc:spChg chg="del mod ord">
          <ac:chgData name="Favour Temidayo Akinsemoyin" userId="4d89c3519ea5b813" providerId="LiveId" clId="{F04861C9-65FC-4F26-BA71-B06AA2D2A5B9}" dt="2025-07-10T13:03:58.576" v="1648" actId="700"/>
          <ac:spMkLst>
            <pc:docMk/>
            <pc:sldMk cId="4214647476" sldId="261"/>
            <ac:spMk id="3" creationId="{26827B66-4618-B4A4-ABF8-BEBC1212562F}"/>
          </ac:spMkLst>
        </pc:spChg>
        <pc:spChg chg="add del mod ord">
          <ac:chgData name="Favour Temidayo Akinsemoyin" userId="4d89c3519ea5b813" providerId="LiveId" clId="{F04861C9-65FC-4F26-BA71-B06AA2D2A5B9}" dt="2025-07-10T13:04:06.016" v="1649" actId="931"/>
          <ac:spMkLst>
            <pc:docMk/>
            <pc:sldMk cId="4214647476" sldId="261"/>
            <ac:spMk id="4" creationId="{BBF5B962-A5B1-8E27-5E28-97CD836BA70C}"/>
          </ac:spMkLst>
        </pc:spChg>
        <pc:spChg chg="add del mod ord">
          <ac:chgData name="Favour Temidayo Akinsemoyin" userId="4d89c3519ea5b813" providerId="LiveId" clId="{F04861C9-65FC-4F26-BA71-B06AA2D2A5B9}" dt="2025-07-10T13:04:35.580" v="1653" actId="931"/>
          <ac:spMkLst>
            <pc:docMk/>
            <pc:sldMk cId="4214647476" sldId="261"/>
            <ac:spMk id="5" creationId="{5E7612EE-9122-FC3D-0BE4-407CBD589864}"/>
          </ac:spMkLst>
        </pc:spChg>
        <pc:spChg chg="add mod">
          <ac:chgData name="Favour Temidayo Akinsemoyin" userId="4d89c3519ea5b813" providerId="LiveId" clId="{F04861C9-65FC-4F26-BA71-B06AA2D2A5B9}" dt="2025-07-10T13:04:50.773" v="1656"/>
          <ac:spMkLst>
            <pc:docMk/>
            <pc:sldMk cId="4214647476" sldId="261"/>
            <ac:spMk id="10" creationId="{7DCB580C-01DA-811B-8EE9-2A7409433716}"/>
          </ac:spMkLst>
        </pc:spChg>
        <pc:picChg chg="add mod">
          <ac:chgData name="Favour Temidayo Akinsemoyin" userId="4d89c3519ea5b813" providerId="LiveId" clId="{F04861C9-65FC-4F26-BA71-B06AA2D2A5B9}" dt="2025-07-10T13:04:17.902" v="1652" actId="18653"/>
          <ac:picMkLst>
            <pc:docMk/>
            <pc:sldMk cId="4214647476" sldId="261"/>
            <ac:picMk id="7" creationId="{00DF5382-5B20-1CF0-852B-E7E72AB1B55C}"/>
          </ac:picMkLst>
        </pc:picChg>
        <pc:picChg chg="add mod">
          <ac:chgData name="Favour Temidayo Akinsemoyin" userId="4d89c3519ea5b813" providerId="LiveId" clId="{F04861C9-65FC-4F26-BA71-B06AA2D2A5B9}" dt="2025-07-10T13:04:36.366" v="1655" actId="962"/>
          <ac:picMkLst>
            <pc:docMk/>
            <pc:sldMk cId="4214647476" sldId="261"/>
            <ac:picMk id="9" creationId="{45526DEA-78E4-860E-E5FB-D014332B9CCF}"/>
          </ac:picMkLst>
        </pc:picChg>
      </pc:sldChg>
      <pc:sldChg chg="del">
        <pc:chgData name="Favour Temidayo Akinsemoyin" userId="4d89c3519ea5b813" providerId="LiveId" clId="{F04861C9-65FC-4F26-BA71-B06AA2D2A5B9}" dt="2025-07-10T11:12:57.210" v="0" actId="47"/>
        <pc:sldMkLst>
          <pc:docMk/>
          <pc:sldMk cId="746482431" sldId="262"/>
        </pc:sldMkLst>
      </pc:sldChg>
      <pc:sldChg chg="addSp delSp modSp new mod modTransition modClrScheme chgLayout">
        <pc:chgData name="Favour Temidayo Akinsemoyin" userId="4d89c3519ea5b813" providerId="LiveId" clId="{F04861C9-65FC-4F26-BA71-B06AA2D2A5B9}" dt="2025-07-11T08:41:02.231" v="3732"/>
        <pc:sldMkLst>
          <pc:docMk/>
          <pc:sldMk cId="1611765692" sldId="262"/>
        </pc:sldMkLst>
        <pc:spChg chg="add mod">
          <ac:chgData name="Favour Temidayo Akinsemoyin" userId="4d89c3519ea5b813" providerId="LiveId" clId="{F04861C9-65FC-4F26-BA71-B06AA2D2A5B9}" dt="2025-07-10T13:10:57.311" v="1672" actId="207"/>
          <ac:spMkLst>
            <pc:docMk/>
            <pc:sldMk cId="1611765692" sldId="262"/>
            <ac:spMk id="2" creationId="{39C5AA0D-7A2E-3878-ABCA-8616BA56A578}"/>
          </ac:spMkLst>
        </pc:spChg>
        <pc:spChg chg="add del mod ord">
          <ac:chgData name="Favour Temidayo Akinsemoyin" userId="4d89c3519ea5b813" providerId="LiveId" clId="{F04861C9-65FC-4F26-BA71-B06AA2D2A5B9}" dt="2025-07-10T13:11:54.617" v="1681" actId="931"/>
          <ac:spMkLst>
            <pc:docMk/>
            <pc:sldMk cId="1611765692" sldId="262"/>
            <ac:spMk id="3" creationId="{09440BBC-4639-1E58-4199-0A113AA6DF9E}"/>
          </ac:spMkLst>
        </pc:spChg>
        <pc:spChg chg="add del mod">
          <ac:chgData name="Favour Temidayo Akinsemoyin" userId="4d89c3519ea5b813" providerId="LiveId" clId="{F04861C9-65FC-4F26-BA71-B06AA2D2A5B9}" dt="2025-07-10T13:12:21.126" v="1687" actId="931"/>
          <ac:spMkLst>
            <pc:docMk/>
            <pc:sldMk cId="1611765692" sldId="262"/>
            <ac:spMk id="7" creationId="{4811DF77-C93F-D646-029A-818AFABCBA9E}"/>
          </ac:spMkLst>
        </pc:spChg>
        <pc:spChg chg="add mod">
          <ac:chgData name="Favour Temidayo Akinsemoyin" userId="4d89c3519ea5b813" providerId="LiveId" clId="{F04861C9-65FC-4F26-BA71-B06AA2D2A5B9}" dt="2025-07-10T13:12:53.751" v="1694" actId="207"/>
          <ac:spMkLst>
            <pc:docMk/>
            <pc:sldMk cId="1611765692" sldId="262"/>
            <ac:spMk id="10" creationId="{726631CE-3AF8-F819-C4A0-51F175F39198}"/>
          </ac:spMkLst>
        </pc:spChg>
        <pc:spChg chg="add mod">
          <ac:chgData name="Favour Temidayo Akinsemoyin" userId="4d89c3519ea5b813" providerId="LiveId" clId="{F04861C9-65FC-4F26-BA71-B06AA2D2A5B9}" dt="2025-07-10T13:13:12.385" v="1697" actId="207"/>
          <ac:spMkLst>
            <pc:docMk/>
            <pc:sldMk cId="1611765692" sldId="262"/>
            <ac:spMk id="11" creationId="{ADB7A730-A958-EF29-CA43-424B5A192A16}"/>
          </ac:spMkLst>
        </pc:spChg>
        <pc:spChg chg="add mod">
          <ac:chgData name="Favour Temidayo Akinsemoyin" userId="4d89c3519ea5b813" providerId="LiveId" clId="{F04861C9-65FC-4F26-BA71-B06AA2D2A5B9}" dt="2025-07-10T14:40:49.556" v="2674" actId="20577"/>
          <ac:spMkLst>
            <pc:docMk/>
            <pc:sldMk cId="1611765692" sldId="262"/>
            <ac:spMk id="12" creationId="{E7BB91EF-2788-F3BE-6747-E8A7B9C1650F}"/>
          </ac:spMkLst>
        </pc:spChg>
        <pc:spChg chg="add mod">
          <ac:chgData name="Favour Temidayo Akinsemoyin" userId="4d89c3519ea5b813" providerId="LiveId" clId="{F04861C9-65FC-4F26-BA71-B06AA2D2A5B9}" dt="2025-07-10T14:40:53.866" v="2675" actId="20577"/>
          <ac:spMkLst>
            <pc:docMk/>
            <pc:sldMk cId="1611765692" sldId="262"/>
            <ac:spMk id="13" creationId="{0FDADE71-9185-0D3F-2946-BD9911A42FD8}"/>
          </ac:spMkLst>
        </pc:spChg>
        <pc:spChg chg="add mod">
          <ac:chgData name="Favour Temidayo Akinsemoyin" userId="4d89c3519ea5b813" providerId="LiveId" clId="{F04861C9-65FC-4F26-BA71-B06AA2D2A5B9}" dt="2025-07-10T14:41:05.626" v="2677" actId="113"/>
          <ac:spMkLst>
            <pc:docMk/>
            <pc:sldMk cId="1611765692" sldId="262"/>
            <ac:spMk id="14" creationId="{8E218C52-D93A-7B62-E2C2-081B5B753573}"/>
          </ac:spMkLst>
        </pc:spChg>
        <pc:picChg chg="add del mod">
          <ac:chgData name="Favour Temidayo Akinsemoyin" userId="4d89c3519ea5b813" providerId="LiveId" clId="{F04861C9-65FC-4F26-BA71-B06AA2D2A5B9}" dt="2025-07-10T13:12:12.884" v="1685" actId="478"/>
          <ac:picMkLst>
            <pc:docMk/>
            <pc:sldMk cId="1611765692" sldId="262"/>
            <ac:picMk id="5" creationId="{92C2AC1E-E17F-E943-F39D-FEE55133C317}"/>
          </ac:picMkLst>
        </pc:picChg>
        <pc:picChg chg="add mod">
          <ac:chgData name="Favour Temidayo Akinsemoyin" userId="4d89c3519ea5b813" providerId="LiveId" clId="{F04861C9-65FC-4F26-BA71-B06AA2D2A5B9}" dt="2025-07-10T13:12:25.283" v="1690" actId="18653"/>
          <ac:picMkLst>
            <pc:docMk/>
            <pc:sldMk cId="1611765692" sldId="262"/>
            <ac:picMk id="9" creationId="{6E2B82FC-3F2D-3F12-E844-29DE3021033B}"/>
          </ac:picMkLst>
        </pc:picChg>
        <pc:picChg chg="add mod">
          <ac:chgData name="Favour Temidayo Akinsemoyin" userId="4d89c3519ea5b813" providerId="LiveId" clId="{F04861C9-65FC-4F26-BA71-B06AA2D2A5B9}" dt="2025-07-10T13:17:40.352" v="1718" actId="1076"/>
          <ac:picMkLst>
            <pc:docMk/>
            <pc:sldMk cId="1611765692" sldId="262"/>
            <ac:picMk id="15" creationId="{638B4562-D299-951C-B6A1-92D25B1C6B24}"/>
          </ac:picMkLst>
        </pc:picChg>
      </pc:sldChg>
      <pc:sldChg chg="del">
        <pc:chgData name="Favour Temidayo Akinsemoyin" userId="4d89c3519ea5b813" providerId="LiveId" clId="{F04861C9-65FC-4F26-BA71-B06AA2D2A5B9}" dt="2025-07-10T11:12:58.628" v="1" actId="47"/>
        <pc:sldMkLst>
          <pc:docMk/>
          <pc:sldMk cId="2036849721" sldId="263"/>
        </pc:sldMkLst>
      </pc:sldChg>
      <pc:sldChg chg="addSp delSp modSp new del mod setBg modClrScheme chgLayout">
        <pc:chgData name="Favour Temidayo Akinsemoyin" userId="4d89c3519ea5b813" providerId="LiveId" clId="{F04861C9-65FC-4F26-BA71-B06AA2D2A5B9}" dt="2025-07-10T14:20:50.430" v="2580" actId="47"/>
        <pc:sldMkLst>
          <pc:docMk/>
          <pc:sldMk cId="3286235271" sldId="263"/>
        </pc:sldMkLst>
        <pc:spChg chg="del">
          <ac:chgData name="Favour Temidayo Akinsemoyin" userId="4d89c3519ea5b813" providerId="LiveId" clId="{F04861C9-65FC-4F26-BA71-B06AA2D2A5B9}" dt="2025-07-10T13:29:35.970" v="1767" actId="700"/>
          <ac:spMkLst>
            <pc:docMk/>
            <pc:sldMk cId="3286235271" sldId="263"/>
            <ac:spMk id="2" creationId="{D3826844-0E02-4E98-EA48-692F6A7F783A}"/>
          </ac:spMkLst>
        </pc:spChg>
        <pc:spChg chg="add mod">
          <ac:chgData name="Favour Temidayo Akinsemoyin" userId="4d89c3519ea5b813" providerId="LiveId" clId="{F04861C9-65FC-4F26-BA71-B06AA2D2A5B9}" dt="2025-07-10T14:01:23.844" v="2407" actId="14100"/>
          <ac:spMkLst>
            <pc:docMk/>
            <pc:sldMk cId="3286235271" sldId="263"/>
            <ac:spMk id="3" creationId="{6386BEE0-B252-8FF7-14CD-6C772C4D2B71}"/>
          </ac:spMkLst>
        </pc:spChg>
        <pc:spChg chg="add del mod">
          <ac:chgData name="Favour Temidayo Akinsemoyin" userId="4d89c3519ea5b813" providerId="LiveId" clId="{F04861C9-65FC-4F26-BA71-B06AA2D2A5B9}" dt="2025-07-10T14:02:21.811" v="2419" actId="478"/>
          <ac:spMkLst>
            <pc:docMk/>
            <pc:sldMk cId="3286235271" sldId="263"/>
            <ac:spMk id="4" creationId="{E04E47C3-7AAD-F88F-671E-B68502E49481}"/>
          </ac:spMkLst>
        </pc:spChg>
        <pc:spChg chg="add del mod">
          <ac:chgData name="Favour Temidayo Akinsemoyin" userId="4d89c3519ea5b813" providerId="LiveId" clId="{F04861C9-65FC-4F26-BA71-B06AA2D2A5B9}" dt="2025-07-10T13:31:32.496" v="1781" actId="21"/>
          <ac:spMkLst>
            <pc:docMk/>
            <pc:sldMk cId="3286235271" sldId="263"/>
            <ac:spMk id="5" creationId="{B4F6CA03-2754-61D4-29A2-4BB1E9C04D3D}"/>
          </ac:spMkLst>
        </pc:spChg>
        <pc:spChg chg="add del mod ord">
          <ac:chgData name="Favour Temidayo Akinsemoyin" userId="4d89c3519ea5b813" providerId="LiveId" clId="{F04861C9-65FC-4F26-BA71-B06AA2D2A5B9}" dt="2025-07-10T13:37:50.918" v="1788" actId="931"/>
          <ac:spMkLst>
            <pc:docMk/>
            <pc:sldMk cId="3286235271" sldId="263"/>
            <ac:spMk id="6" creationId="{3549B61C-FE18-B07A-8B85-2939C8AF3258}"/>
          </ac:spMkLst>
        </pc:spChg>
        <pc:spChg chg="add del mod">
          <ac:chgData name="Favour Temidayo Akinsemoyin" userId="4d89c3519ea5b813" providerId="LiveId" clId="{F04861C9-65FC-4F26-BA71-B06AA2D2A5B9}" dt="2025-07-10T13:40:40.181" v="1793" actId="931"/>
          <ac:spMkLst>
            <pc:docMk/>
            <pc:sldMk cId="3286235271" sldId="263"/>
            <ac:spMk id="10" creationId="{BBC97BA8-6346-4101-8BEC-C17939D8F854}"/>
          </ac:spMkLst>
        </pc:spChg>
        <pc:spChg chg="add mod">
          <ac:chgData name="Favour Temidayo Akinsemoyin" userId="4d89c3519ea5b813" providerId="LiveId" clId="{F04861C9-65FC-4F26-BA71-B06AA2D2A5B9}" dt="2025-07-10T13:43:35.926" v="1866" actId="20577"/>
          <ac:spMkLst>
            <pc:docMk/>
            <pc:sldMk cId="3286235271" sldId="263"/>
            <ac:spMk id="13" creationId="{8396460F-C47A-1AB6-9A18-F6BDD3687E55}"/>
          </ac:spMkLst>
        </pc:spChg>
        <pc:spChg chg="add mod">
          <ac:chgData name="Favour Temidayo Akinsemoyin" userId="4d89c3519ea5b813" providerId="LiveId" clId="{F04861C9-65FC-4F26-BA71-B06AA2D2A5B9}" dt="2025-07-10T13:53:55.688" v="2382" actId="1076"/>
          <ac:spMkLst>
            <pc:docMk/>
            <pc:sldMk cId="3286235271" sldId="263"/>
            <ac:spMk id="14" creationId="{E8EAFB8D-A096-C64F-3998-B9CF186B256A}"/>
          </ac:spMkLst>
        </pc:spChg>
        <pc:spChg chg="add del mod ord">
          <ac:chgData name="Favour Temidayo Akinsemoyin" userId="4d89c3519ea5b813" providerId="LiveId" clId="{F04861C9-65FC-4F26-BA71-B06AA2D2A5B9}" dt="2025-07-10T14:00:28.087" v="2403" actId="931"/>
          <ac:spMkLst>
            <pc:docMk/>
            <pc:sldMk cId="3286235271" sldId="263"/>
            <ac:spMk id="17" creationId="{110F40EA-598C-0E8B-A58C-029E81955C6D}"/>
          </ac:spMkLst>
        </pc:spChg>
        <pc:spChg chg="add del mod">
          <ac:chgData name="Favour Temidayo Akinsemoyin" userId="4d89c3519ea5b813" providerId="LiveId" clId="{F04861C9-65FC-4F26-BA71-B06AA2D2A5B9}" dt="2025-07-10T14:02:10.951" v="2415" actId="931"/>
          <ac:spMkLst>
            <pc:docMk/>
            <pc:sldMk cId="3286235271" sldId="263"/>
            <ac:spMk id="21" creationId="{A9948825-DDB4-0FD2-E88E-6A57B3B045C3}"/>
          </ac:spMkLst>
        </pc:spChg>
        <pc:spChg chg="add mod">
          <ac:chgData name="Favour Temidayo Akinsemoyin" userId="4d89c3519ea5b813" providerId="LiveId" clId="{F04861C9-65FC-4F26-BA71-B06AA2D2A5B9}" dt="2025-07-10T14:05:07.884" v="2439" actId="1076"/>
          <ac:spMkLst>
            <pc:docMk/>
            <pc:sldMk cId="3286235271" sldId="263"/>
            <ac:spMk id="24" creationId="{5A8F7CB0-F91A-4B80-48F8-005E53B51232}"/>
          </ac:spMkLst>
        </pc:spChg>
        <pc:spChg chg="add mod">
          <ac:chgData name="Favour Temidayo Akinsemoyin" userId="4d89c3519ea5b813" providerId="LiveId" clId="{F04861C9-65FC-4F26-BA71-B06AA2D2A5B9}" dt="2025-07-10T14:05:18.758" v="2441" actId="408"/>
          <ac:spMkLst>
            <pc:docMk/>
            <pc:sldMk cId="3286235271" sldId="263"/>
            <ac:spMk id="25" creationId="{00623F3B-A950-6412-DAC9-C0BF058CC383}"/>
          </ac:spMkLst>
        </pc:spChg>
        <pc:spChg chg="add mod">
          <ac:chgData name="Favour Temidayo Akinsemoyin" userId="4d89c3519ea5b813" providerId="LiveId" clId="{F04861C9-65FC-4F26-BA71-B06AA2D2A5B9}" dt="2025-07-10T14:05:11.340" v="2440" actId="1076"/>
          <ac:spMkLst>
            <pc:docMk/>
            <pc:sldMk cId="3286235271" sldId="263"/>
            <ac:spMk id="26" creationId="{58038681-4A36-293E-0239-2A0604A67047}"/>
          </ac:spMkLst>
        </pc:spChg>
        <pc:picChg chg="add del mod modCrop">
          <ac:chgData name="Favour Temidayo Akinsemoyin" userId="4d89c3519ea5b813" providerId="LiveId" clId="{F04861C9-65FC-4F26-BA71-B06AA2D2A5B9}" dt="2025-07-10T13:40:27.272" v="1792" actId="478"/>
          <ac:picMkLst>
            <pc:docMk/>
            <pc:sldMk cId="3286235271" sldId="263"/>
            <ac:picMk id="8" creationId="{13837B21-8D35-853C-02DF-2F248EE035F1}"/>
          </ac:picMkLst>
        </pc:picChg>
        <pc:picChg chg="add mod ord">
          <ac:chgData name="Favour Temidayo Akinsemoyin" userId="4d89c3519ea5b813" providerId="LiveId" clId="{F04861C9-65FC-4F26-BA71-B06AA2D2A5B9}" dt="2025-07-10T13:57:46.431" v="2391" actId="700"/>
          <ac:picMkLst>
            <pc:docMk/>
            <pc:sldMk cId="3286235271" sldId="263"/>
            <ac:picMk id="12" creationId="{8B92B8CF-73C5-3E90-4C3D-CE7CA7920F58}"/>
          </ac:picMkLst>
        </pc:picChg>
        <pc:picChg chg="add mod">
          <ac:chgData name="Favour Temidayo Akinsemoyin" userId="4d89c3519ea5b813" providerId="LiveId" clId="{F04861C9-65FC-4F26-BA71-B06AA2D2A5B9}" dt="2025-07-10T13:55:07.053" v="2386" actId="14100"/>
          <ac:picMkLst>
            <pc:docMk/>
            <pc:sldMk cId="3286235271" sldId="263"/>
            <ac:picMk id="16" creationId="{C8B4AEA1-6E8B-2044-E01C-BE7FA792B1BD}"/>
          </ac:picMkLst>
        </pc:picChg>
        <pc:picChg chg="add del mod">
          <ac:chgData name="Favour Temidayo Akinsemoyin" userId="4d89c3519ea5b813" providerId="LiveId" clId="{F04861C9-65FC-4F26-BA71-B06AA2D2A5B9}" dt="2025-07-10T14:01:43.296" v="2409" actId="478"/>
          <ac:picMkLst>
            <pc:docMk/>
            <pc:sldMk cId="3286235271" sldId="263"/>
            <ac:picMk id="19" creationId="{4EEE3BF2-7278-810D-0238-6E4EF5020B61}"/>
          </ac:picMkLst>
        </pc:picChg>
        <pc:picChg chg="add mod">
          <ac:chgData name="Favour Temidayo Akinsemoyin" userId="4d89c3519ea5b813" providerId="LiveId" clId="{F04861C9-65FC-4F26-BA71-B06AA2D2A5B9}" dt="2025-07-10T14:02:15.826" v="2418" actId="18653"/>
          <ac:picMkLst>
            <pc:docMk/>
            <pc:sldMk cId="3286235271" sldId="263"/>
            <ac:picMk id="23" creationId="{EBDFCF27-6E0C-0B36-A5D5-2D75F75A053C}"/>
          </ac:picMkLst>
        </pc:picChg>
      </pc:sldChg>
      <pc:sldChg chg="del">
        <pc:chgData name="Favour Temidayo Akinsemoyin" userId="4d89c3519ea5b813" providerId="LiveId" clId="{F04861C9-65FC-4F26-BA71-B06AA2D2A5B9}" dt="2025-07-10T11:13:03.741" v="5" actId="47"/>
        <pc:sldMkLst>
          <pc:docMk/>
          <pc:sldMk cId="1850278645" sldId="264"/>
        </pc:sldMkLst>
      </pc:sldChg>
      <pc:sldChg chg="addSp delSp modSp add mod modTransition">
        <pc:chgData name="Favour Temidayo Akinsemoyin" userId="4d89c3519ea5b813" providerId="LiveId" clId="{F04861C9-65FC-4F26-BA71-B06AA2D2A5B9}" dt="2025-07-11T08:41:02.231" v="3732"/>
        <pc:sldMkLst>
          <pc:docMk/>
          <pc:sldMk cId="2215103788" sldId="264"/>
        </pc:sldMkLst>
        <pc:spChg chg="mod">
          <ac:chgData name="Favour Temidayo Akinsemoyin" userId="4d89c3519ea5b813" providerId="LiveId" clId="{F04861C9-65FC-4F26-BA71-B06AA2D2A5B9}" dt="2025-07-10T14:12:39.236" v="2495" actId="1076"/>
          <ac:spMkLst>
            <pc:docMk/>
            <pc:sldMk cId="2215103788" sldId="264"/>
            <ac:spMk id="3" creationId="{0665E7CE-4054-885C-5D97-2852078B53DC}"/>
          </ac:spMkLst>
        </pc:spChg>
        <pc:spChg chg="add del mod">
          <ac:chgData name="Favour Temidayo Akinsemoyin" userId="4d89c3519ea5b813" providerId="LiveId" clId="{F04861C9-65FC-4F26-BA71-B06AA2D2A5B9}" dt="2025-07-10T14:09:23.234" v="2449" actId="931"/>
          <ac:spMkLst>
            <pc:docMk/>
            <pc:sldMk cId="2215103788" sldId="264"/>
            <ac:spMk id="4" creationId="{5C3E1A3C-F2F6-A6D4-C852-85BFAAD77187}"/>
          </ac:spMkLst>
        </pc:spChg>
        <pc:spChg chg="add del mod">
          <ac:chgData name="Favour Temidayo Akinsemoyin" userId="4d89c3519ea5b813" providerId="LiveId" clId="{F04861C9-65FC-4F26-BA71-B06AA2D2A5B9}" dt="2025-07-10T14:10:28.185" v="2456" actId="931"/>
          <ac:spMkLst>
            <pc:docMk/>
            <pc:sldMk cId="2215103788" sldId="264"/>
            <ac:spMk id="8" creationId="{ADC21A0D-EA22-E87C-10DA-0888267A6F18}"/>
          </ac:spMkLst>
        </pc:spChg>
        <pc:spChg chg="mod">
          <ac:chgData name="Favour Temidayo Akinsemoyin" userId="4d89c3519ea5b813" providerId="LiveId" clId="{F04861C9-65FC-4F26-BA71-B06AA2D2A5B9}" dt="2025-07-10T14:11:29.359" v="2462" actId="207"/>
          <ac:spMkLst>
            <pc:docMk/>
            <pc:sldMk cId="2215103788" sldId="264"/>
            <ac:spMk id="13" creationId="{543D76FA-EFBE-9011-2E2C-E512DC14440A}"/>
          </ac:spMkLst>
        </pc:spChg>
        <pc:spChg chg="del">
          <ac:chgData name="Favour Temidayo Akinsemoyin" userId="4d89c3519ea5b813" providerId="LiveId" clId="{F04861C9-65FC-4F26-BA71-B06AA2D2A5B9}" dt="2025-07-10T14:05:56.117" v="2443" actId="478"/>
          <ac:spMkLst>
            <pc:docMk/>
            <pc:sldMk cId="2215103788" sldId="264"/>
            <ac:spMk id="14" creationId="{3F1DCAFD-1BA4-C8E3-B3DB-CFABB0EC2843}"/>
          </ac:spMkLst>
        </pc:spChg>
        <pc:spChg chg="add del mod">
          <ac:chgData name="Favour Temidayo Akinsemoyin" userId="4d89c3519ea5b813" providerId="LiveId" clId="{F04861C9-65FC-4F26-BA71-B06AA2D2A5B9}" dt="2025-07-10T14:13:15.970" v="2503" actId="931"/>
          <ac:spMkLst>
            <pc:docMk/>
            <pc:sldMk cId="2215103788" sldId="264"/>
            <ac:spMk id="15" creationId="{61CCB119-CC0F-FE6C-8DDB-0B6B13768A63}"/>
          </ac:spMkLst>
        </pc:spChg>
        <pc:spChg chg="mod">
          <ac:chgData name="Favour Temidayo Akinsemoyin" userId="4d89c3519ea5b813" providerId="LiveId" clId="{F04861C9-65FC-4F26-BA71-B06AA2D2A5B9}" dt="2025-07-10T14:16:41.046" v="2568" actId="20577"/>
          <ac:spMkLst>
            <pc:docMk/>
            <pc:sldMk cId="2215103788" sldId="264"/>
            <ac:spMk id="24" creationId="{3929CE8C-25E8-1FDB-A2B0-E1FAB4008EB6}"/>
          </ac:spMkLst>
        </pc:spChg>
        <pc:spChg chg="mod">
          <ac:chgData name="Favour Temidayo Akinsemoyin" userId="4d89c3519ea5b813" providerId="LiveId" clId="{F04861C9-65FC-4F26-BA71-B06AA2D2A5B9}" dt="2025-07-10T14:18:37.313" v="2575" actId="20577"/>
          <ac:spMkLst>
            <pc:docMk/>
            <pc:sldMk cId="2215103788" sldId="264"/>
            <ac:spMk id="25" creationId="{0D0ED8B6-FA04-68E6-3594-D9D6D3B899AD}"/>
          </ac:spMkLst>
        </pc:spChg>
        <pc:spChg chg="mod">
          <ac:chgData name="Favour Temidayo Akinsemoyin" userId="4d89c3519ea5b813" providerId="LiveId" clId="{F04861C9-65FC-4F26-BA71-B06AA2D2A5B9}" dt="2025-07-10T14:20:02.790" v="2579" actId="20577"/>
          <ac:spMkLst>
            <pc:docMk/>
            <pc:sldMk cId="2215103788" sldId="264"/>
            <ac:spMk id="26" creationId="{96D8D7D2-3102-0B6F-A31E-DD8F509ADA25}"/>
          </ac:spMkLst>
        </pc:spChg>
        <pc:picChg chg="add del mod modCrop">
          <ac:chgData name="Favour Temidayo Akinsemoyin" userId="4d89c3519ea5b813" providerId="LiveId" clId="{F04861C9-65FC-4F26-BA71-B06AA2D2A5B9}" dt="2025-07-10T14:09:42.245" v="2454" actId="478"/>
          <ac:picMkLst>
            <pc:docMk/>
            <pc:sldMk cId="2215103788" sldId="264"/>
            <ac:picMk id="6" creationId="{600EDF05-F4EA-DC4D-8339-B9D14BE66712}"/>
          </ac:picMkLst>
        </pc:picChg>
        <pc:picChg chg="add mod">
          <ac:chgData name="Favour Temidayo Akinsemoyin" userId="4d89c3519ea5b813" providerId="LiveId" clId="{F04861C9-65FC-4F26-BA71-B06AA2D2A5B9}" dt="2025-07-10T14:10:30.380" v="2458" actId="962"/>
          <ac:picMkLst>
            <pc:docMk/>
            <pc:sldMk cId="2215103788" sldId="264"/>
            <ac:picMk id="10" creationId="{5D749D13-D368-53C6-3933-E559237D399C}"/>
          </ac:picMkLst>
        </pc:picChg>
        <pc:picChg chg="del">
          <ac:chgData name="Favour Temidayo Akinsemoyin" userId="4d89c3519ea5b813" providerId="LiveId" clId="{F04861C9-65FC-4F26-BA71-B06AA2D2A5B9}" dt="2025-07-10T14:06:05.646" v="2445" actId="478"/>
          <ac:picMkLst>
            <pc:docMk/>
            <pc:sldMk cId="2215103788" sldId="264"/>
            <ac:picMk id="12" creationId="{949ABFA1-06D6-751B-CF2C-0E90F416FB75}"/>
          </ac:picMkLst>
        </pc:picChg>
        <pc:picChg chg="mod">
          <ac:chgData name="Favour Temidayo Akinsemoyin" userId="4d89c3519ea5b813" providerId="LiveId" clId="{F04861C9-65FC-4F26-BA71-B06AA2D2A5B9}" dt="2025-07-10T14:11:24.026" v="2461" actId="207"/>
          <ac:picMkLst>
            <pc:docMk/>
            <pc:sldMk cId="2215103788" sldId="264"/>
            <ac:picMk id="16" creationId="{5A9497B3-7005-B58C-2AFF-8253A844673F}"/>
          </ac:picMkLst>
        </pc:picChg>
        <pc:picChg chg="add mod">
          <ac:chgData name="Favour Temidayo Akinsemoyin" userId="4d89c3519ea5b813" providerId="LiveId" clId="{F04861C9-65FC-4F26-BA71-B06AA2D2A5B9}" dt="2025-07-10T14:13:25.114" v="2506" actId="18653"/>
          <ac:picMkLst>
            <pc:docMk/>
            <pc:sldMk cId="2215103788" sldId="264"/>
            <ac:picMk id="18" creationId="{E743A23D-7BA0-078A-0BB5-3B5DAF680D9C}"/>
          </ac:picMkLst>
        </pc:picChg>
        <pc:picChg chg="del mod">
          <ac:chgData name="Favour Temidayo Akinsemoyin" userId="4d89c3519ea5b813" providerId="LiveId" clId="{F04861C9-65FC-4F26-BA71-B06AA2D2A5B9}" dt="2025-07-10T14:12:49.029" v="2496" actId="478"/>
          <ac:picMkLst>
            <pc:docMk/>
            <pc:sldMk cId="2215103788" sldId="264"/>
            <ac:picMk id="23" creationId="{887B0235-F173-21EC-96A3-8A4CAB9BBBD1}"/>
          </ac:picMkLst>
        </pc:picChg>
      </pc:sldChg>
      <pc:sldChg chg="addSp delSp modSp new mod modTransition modClrScheme chgLayout">
        <pc:chgData name="Favour Temidayo Akinsemoyin" userId="4d89c3519ea5b813" providerId="LiveId" clId="{F04861C9-65FC-4F26-BA71-B06AA2D2A5B9}" dt="2025-07-11T08:41:02.231" v="3732"/>
        <pc:sldMkLst>
          <pc:docMk/>
          <pc:sldMk cId="388808373" sldId="265"/>
        </pc:sldMkLst>
        <pc:spChg chg="del">
          <ac:chgData name="Favour Temidayo Akinsemoyin" userId="4d89c3519ea5b813" providerId="LiveId" clId="{F04861C9-65FC-4F26-BA71-B06AA2D2A5B9}" dt="2025-07-10T14:22:14.411" v="2582" actId="700"/>
          <ac:spMkLst>
            <pc:docMk/>
            <pc:sldMk cId="388808373" sldId="265"/>
            <ac:spMk id="2" creationId="{D8A1AC8A-8CC1-BCE6-2CDB-DF1E6FB76B35}"/>
          </ac:spMkLst>
        </pc:spChg>
        <pc:spChg chg="del">
          <ac:chgData name="Favour Temidayo Akinsemoyin" userId="4d89c3519ea5b813" providerId="LiveId" clId="{F04861C9-65FC-4F26-BA71-B06AA2D2A5B9}" dt="2025-07-10T14:22:14.411" v="2582" actId="700"/>
          <ac:spMkLst>
            <pc:docMk/>
            <pc:sldMk cId="388808373" sldId="265"/>
            <ac:spMk id="3" creationId="{68252AE0-83A3-FCD6-1BC4-FCDC11B66229}"/>
          </ac:spMkLst>
        </pc:spChg>
        <pc:spChg chg="add mod">
          <ac:chgData name="Favour Temidayo Akinsemoyin" userId="4d89c3519ea5b813" providerId="LiveId" clId="{F04861C9-65FC-4F26-BA71-B06AA2D2A5B9}" dt="2025-07-10T14:22:45.041" v="2602" actId="20577"/>
          <ac:spMkLst>
            <pc:docMk/>
            <pc:sldMk cId="388808373" sldId="265"/>
            <ac:spMk id="4" creationId="{727FE763-2DF4-EC9A-642D-556DE2154E54}"/>
          </ac:spMkLst>
        </pc:spChg>
        <pc:spChg chg="add del mod">
          <ac:chgData name="Favour Temidayo Akinsemoyin" userId="4d89c3519ea5b813" providerId="LiveId" clId="{F04861C9-65FC-4F26-BA71-B06AA2D2A5B9}" dt="2025-07-10T14:27:36.809" v="2614"/>
          <ac:spMkLst>
            <pc:docMk/>
            <pc:sldMk cId="388808373" sldId="265"/>
            <ac:spMk id="5" creationId="{A63B3164-7681-CDE5-4B19-1E88D3284E20}"/>
          </ac:spMkLst>
        </pc:spChg>
        <pc:spChg chg="add del mod">
          <ac:chgData name="Favour Temidayo Akinsemoyin" userId="4d89c3519ea5b813" providerId="LiveId" clId="{F04861C9-65FC-4F26-BA71-B06AA2D2A5B9}" dt="2025-07-10T14:27:36.809" v="2614"/>
          <ac:spMkLst>
            <pc:docMk/>
            <pc:sldMk cId="388808373" sldId="265"/>
            <ac:spMk id="6" creationId="{27ACEF2E-5218-C237-EF9A-3D58A0709366}"/>
          </ac:spMkLst>
        </pc:spChg>
        <pc:spChg chg="add del mod">
          <ac:chgData name="Favour Temidayo Akinsemoyin" userId="4d89c3519ea5b813" providerId="LiveId" clId="{F04861C9-65FC-4F26-BA71-B06AA2D2A5B9}" dt="2025-07-10T14:27:36.809" v="2614"/>
          <ac:spMkLst>
            <pc:docMk/>
            <pc:sldMk cId="388808373" sldId="265"/>
            <ac:spMk id="7" creationId="{3688CCE4-D595-6DEA-EE90-ADB32E003B40}"/>
          </ac:spMkLst>
        </pc:spChg>
        <pc:spChg chg="del mod">
          <ac:chgData name="Favour Temidayo Akinsemoyin" userId="4d89c3519ea5b813" providerId="LiveId" clId="{F04861C9-65FC-4F26-BA71-B06AA2D2A5B9}" dt="2025-07-10T14:31:51.629" v="2633"/>
          <ac:spMkLst>
            <pc:docMk/>
            <pc:sldMk cId="388808373" sldId="265"/>
            <ac:spMk id="8" creationId="{CE613570-F38C-C521-A714-AA99AF050375}"/>
          </ac:spMkLst>
        </pc:spChg>
        <pc:spChg chg="add del mod">
          <ac:chgData name="Favour Temidayo Akinsemoyin" userId="4d89c3519ea5b813" providerId="LiveId" clId="{F04861C9-65FC-4F26-BA71-B06AA2D2A5B9}" dt="2025-07-10T14:28:07.282" v="2623" actId="478"/>
          <ac:spMkLst>
            <pc:docMk/>
            <pc:sldMk cId="388808373" sldId="265"/>
            <ac:spMk id="9" creationId="{03C11621-B4F8-B7C4-4A87-E5311223DCAB}"/>
          </ac:spMkLst>
        </pc:spChg>
        <pc:spChg chg="add del">
          <ac:chgData name="Favour Temidayo Akinsemoyin" userId="4d89c3519ea5b813" providerId="LiveId" clId="{F04861C9-65FC-4F26-BA71-B06AA2D2A5B9}" dt="2025-07-10T14:29:04.321" v="2625" actId="478"/>
          <ac:spMkLst>
            <pc:docMk/>
            <pc:sldMk cId="388808373" sldId="265"/>
            <ac:spMk id="10" creationId="{74F67706-1B0E-D28F-0A68-CDE8BEDF9154}"/>
          </ac:spMkLst>
        </pc:spChg>
        <pc:spChg chg="add del">
          <ac:chgData name="Favour Temidayo Akinsemoyin" userId="4d89c3519ea5b813" providerId="LiveId" clId="{F04861C9-65FC-4F26-BA71-B06AA2D2A5B9}" dt="2025-07-10T14:29:22.569" v="2627" actId="478"/>
          <ac:spMkLst>
            <pc:docMk/>
            <pc:sldMk cId="388808373" sldId="265"/>
            <ac:spMk id="11" creationId="{A453FC9E-4CE3-D37A-C793-144584A896D5}"/>
          </ac:spMkLst>
        </pc:spChg>
        <pc:spChg chg="add del">
          <ac:chgData name="Favour Temidayo Akinsemoyin" userId="4d89c3519ea5b813" providerId="LiveId" clId="{F04861C9-65FC-4F26-BA71-B06AA2D2A5B9}" dt="2025-07-10T14:29:39.001" v="2629" actId="478"/>
          <ac:spMkLst>
            <pc:docMk/>
            <pc:sldMk cId="388808373" sldId="265"/>
            <ac:spMk id="12" creationId="{96D77B6B-0169-DC0C-D08E-4A5FF7AB7633}"/>
          </ac:spMkLst>
        </pc:spChg>
        <pc:spChg chg="add del mod">
          <ac:chgData name="Favour Temidayo Akinsemoyin" userId="4d89c3519ea5b813" providerId="LiveId" clId="{F04861C9-65FC-4F26-BA71-B06AA2D2A5B9}" dt="2025-07-10T14:31:51.629" v="2633"/>
          <ac:spMkLst>
            <pc:docMk/>
            <pc:sldMk cId="388808373" sldId="265"/>
            <ac:spMk id="13" creationId="{6F3C84AF-B06A-5729-422E-9C867A7433D7}"/>
          </ac:spMkLst>
        </pc:spChg>
        <pc:spChg chg="add del mod">
          <ac:chgData name="Favour Temidayo Akinsemoyin" userId="4d89c3519ea5b813" providerId="LiveId" clId="{F04861C9-65FC-4F26-BA71-B06AA2D2A5B9}" dt="2025-07-10T14:33:49.029" v="2654"/>
          <ac:spMkLst>
            <pc:docMk/>
            <pc:sldMk cId="388808373" sldId="265"/>
            <ac:spMk id="14" creationId="{F6D22543-CEC8-7E04-9A14-68AA80DFC8D6}"/>
          </ac:spMkLst>
        </pc:spChg>
        <pc:spChg chg="add del mod">
          <ac:chgData name="Favour Temidayo Akinsemoyin" userId="4d89c3519ea5b813" providerId="LiveId" clId="{F04861C9-65FC-4F26-BA71-B06AA2D2A5B9}" dt="2025-07-10T14:33:49.029" v="2654"/>
          <ac:spMkLst>
            <pc:docMk/>
            <pc:sldMk cId="388808373" sldId="265"/>
            <ac:spMk id="15" creationId="{6577C8AC-E5BA-D9E5-7199-D0846C1785BD}"/>
          </ac:spMkLst>
        </pc:spChg>
        <pc:spChg chg="mod">
          <ac:chgData name="Favour Temidayo Akinsemoyin" userId="4d89c3519ea5b813" providerId="LiveId" clId="{F04861C9-65FC-4F26-BA71-B06AA2D2A5B9}" dt="2025-07-10T14:32:40.806" v="2644"/>
          <ac:spMkLst>
            <pc:docMk/>
            <pc:sldMk cId="388808373" sldId="265"/>
            <ac:spMk id="16" creationId="{BDF74F30-3371-918E-E827-FB90820E28A9}"/>
          </ac:spMkLst>
        </pc:spChg>
        <pc:spChg chg="del mod">
          <ac:chgData name="Favour Temidayo Akinsemoyin" userId="4d89c3519ea5b813" providerId="LiveId" clId="{F04861C9-65FC-4F26-BA71-B06AA2D2A5B9}" dt="2025-07-10T14:33:55.510" v="2656" actId="21"/>
          <ac:spMkLst>
            <pc:docMk/>
            <pc:sldMk cId="388808373" sldId="265"/>
            <ac:spMk id="17" creationId="{B7885C84-72ED-9271-6172-2B2A98F37CB7}"/>
          </ac:spMkLst>
        </pc:spChg>
        <pc:spChg chg="add del mod">
          <ac:chgData name="Favour Temidayo Akinsemoyin" userId="4d89c3519ea5b813" providerId="LiveId" clId="{F04861C9-65FC-4F26-BA71-B06AA2D2A5B9}" dt="2025-07-10T14:46:52.705" v="2683" actId="478"/>
          <ac:spMkLst>
            <pc:docMk/>
            <pc:sldMk cId="388808373" sldId="265"/>
            <ac:spMk id="18" creationId="{B7885C84-72ED-9271-6172-2B2A98F37CB7}"/>
          </ac:spMkLst>
        </pc:spChg>
        <pc:spChg chg="add mod">
          <ac:chgData name="Favour Temidayo Akinsemoyin" userId="4d89c3519ea5b813" providerId="LiveId" clId="{F04861C9-65FC-4F26-BA71-B06AA2D2A5B9}" dt="2025-07-10T15:22:26.537" v="2986" actId="1076"/>
          <ac:spMkLst>
            <pc:docMk/>
            <pc:sldMk cId="388808373" sldId="265"/>
            <ac:spMk id="19" creationId="{9293218B-5A88-0FC7-2B93-7A98861A08DB}"/>
          </ac:spMkLst>
        </pc:spChg>
        <pc:spChg chg="add del mod">
          <ac:chgData name="Favour Temidayo Akinsemoyin" userId="4d89c3519ea5b813" providerId="LiveId" clId="{F04861C9-65FC-4F26-BA71-B06AA2D2A5B9}" dt="2025-07-10T14:50:06.672" v="2705" actId="21"/>
          <ac:spMkLst>
            <pc:docMk/>
            <pc:sldMk cId="388808373" sldId="265"/>
            <ac:spMk id="20" creationId="{E2DFC7E6-AD2A-71F2-B633-4BE9887B8AFA}"/>
          </ac:spMkLst>
        </pc:spChg>
        <pc:spChg chg="add del mod">
          <ac:chgData name="Favour Temidayo Akinsemoyin" userId="4d89c3519ea5b813" providerId="LiveId" clId="{F04861C9-65FC-4F26-BA71-B06AA2D2A5B9}" dt="2025-07-10T14:50:06.672" v="2705" actId="21"/>
          <ac:spMkLst>
            <pc:docMk/>
            <pc:sldMk cId="388808373" sldId="265"/>
            <ac:spMk id="21" creationId="{0C7B7B11-646D-B553-0399-36EBA8E7D7BE}"/>
          </ac:spMkLst>
        </pc:spChg>
        <pc:spChg chg="add del mod">
          <ac:chgData name="Favour Temidayo Akinsemoyin" userId="4d89c3519ea5b813" providerId="LiveId" clId="{F04861C9-65FC-4F26-BA71-B06AA2D2A5B9}" dt="2025-07-10T14:50:06.672" v="2705" actId="21"/>
          <ac:spMkLst>
            <pc:docMk/>
            <pc:sldMk cId="388808373" sldId="265"/>
            <ac:spMk id="22" creationId="{2E9E8973-E640-8F79-C013-6B3792BD9D53}"/>
          </ac:spMkLst>
        </pc:spChg>
        <pc:spChg chg="add del mod ord">
          <ac:chgData name="Favour Temidayo Akinsemoyin" userId="4d89c3519ea5b813" providerId="LiveId" clId="{F04861C9-65FC-4F26-BA71-B06AA2D2A5B9}" dt="2025-07-10T14:59:55.362" v="2770" actId="931"/>
          <ac:spMkLst>
            <pc:docMk/>
            <pc:sldMk cId="388808373" sldId="265"/>
            <ac:spMk id="23" creationId="{469C1196-A4BC-7FC6-E14E-11CBDAD99D8D}"/>
          </ac:spMkLst>
        </pc:spChg>
        <pc:spChg chg="add del mod ord">
          <ac:chgData name="Favour Temidayo Akinsemoyin" userId="4d89c3519ea5b813" providerId="LiveId" clId="{F04861C9-65FC-4F26-BA71-B06AA2D2A5B9}" dt="2025-07-10T15:03:35.720" v="2777" actId="931"/>
          <ac:spMkLst>
            <pc:docMk/>
            <pc:sldMk cId="388808373" sldId="265"/>
            <ac:spMk id="24" creationId="{81F7D448-B27F-1EBB-62ED-7FEEAAE9C149}"/>
          </ac:spMkLst>
        </pc:spChg>
        <pc:spChg chg="add del mod ord">
          <ac:chgData name="Favour Temidayo Akinsemoyin" userId="4d89c3519ea5b813" providerId="LiveId" clId="{F04861C9-65FC-4F26-BA71-B06AA2D2A5B9}" dt="2025-07-10T14:53:31.203" v="2719" actId="931"/>
          <ac:spMkLst>
            <pc:docMk/>
            <pc:sldMk cId="388808373" sldId="265"/>
            <ac:spMk id="25" creationId="{7F7727F6-90BD-6F14-9AE3-D5742C4DC5B8}"/>
          </ac:spMkLst>
        </pc:spChg>
        <pc:spChg chg="add del mod">
          <ac:chgData name="Favour Temidayo Akinsemoyin" userId="4d89c3519ea5b813" providerId="LiveId" clId="{F04861C9-65FC-4F26-BA71-B06AA2D2A5B9}" dt="2025-07-10T14:56:18.472" v="2722" actId="931"/>
          <ac:spMkLst>
            <pc:docMk/>
            <pc:sldMk cId="388808373" sldId="265"/>
            <ac:spMk id="29" creationId="{277243CA-B6E2-03EB-D992-273F75AAEDA5}"/>
          </ac:spMkLst>
        </pc:spChg>
        <pc:spChg chg="add del mod">
          <ac:chgData name="Favour Temidayo Akinsemoyin" userId="4d89c3519ea5b813" providerId="LiveId" clId="{F04861C9-65FC-4F26-BA71-B06AA2D2A5B9}" dt="2025-07-10T15:06:28.377" v="2780" actId="931"/>
          <ac:spMkLst>
            <pc:docMk/>
            <pc:sldMk cId="388808373" sldId="265"/>
            <ac:spMk id="33" creationId="{F4045A62-E31D-890D-F3DF-B35D98FDAC8B}"/>
          </ac:spMkLst>
        </pc:spChg>
        <pc:spChg chg="add del mod">
          <ac:chgData name="Favour Temidayo Akinsemoyin" userId="4d89c3519ea5b813" providerId="LiveId" clId="{F04861C9-65FC-4F26-BA71-B06AA2D2A5B9}" dt="2025-07-10T15:01:56.988" v="2775" actId="931"/>
          <ac:spMkLst>
            <pc:docMk/>
            <pc:sldMk cId="388808373" sldId="265"/>
            <ac:spMk id="37" creationId="{3151C75D-98BB-C656-C3EC-0DB7787509E0}"/>
          </ac:spMkLst>
        </pc:spChg>
        <pc:spChg chg="add mod topLvl">
          <ac:chgData name="Favour Temidayo Akinsemoyin" userId="4d89c3519ea5b813" providerId="LiveId" clId="{F04861C9-65FC-4F26-BA71-B06AA2D2A5B9}" dt="2025-07-10T15:21:29.883" v="2969" actId="164"/>
          <ac:spMkLst>
            <pc:docMk/>
            <pc:sldMk cId="388808373" sldId="265"/>
            <ac:spMk id="44" creationId="{F6A50202-15FB-AAED-5450-329DECC74781}"/>
          </ac:spMkLst>
        </pc:spChg>
        <pc:spChg chg="add mod topLvl">
          <ac:chgData name="Favour Temidayo Akinsemoyin" userId="4d89c3519ea5b813" providerId="LiveId" clId="{F04861C9-65FC-4F26-BA71-B06AA2D2A5B9}" dt="2025-07-10T15:22:49.124" v="2992" actId="20577"/>
          <ac:spMkLst>
            <pc:docMk/>
            <pc:sldMk cId="388808373" sldId="265"/>
            <ac:spMk id="45" creationId="{DD8D88F4-F45C-4C9A-0EB4-BD5731B5D7FF}"/>
          </ac:spMkLst>
        </pc:spChg>
        <pc:spChg chg="add del mod ord">
          <ac:chgData name="Favour Temidayo Akinsemoyin" userId="4d89c3519ea5b813" providerId="LiveId" clId="{F04861C9-65FC-4F26-BA71-B06AA2D2A5B9}" dt="2025-07-10T15:31:50.085" v="3152" actId="931"/>
          <ac:spMkLst>
            <pc:docMk/>
            <pc:sldMk cId="388808373" sldId="265"/>
            <ac:spMk id="48" creationId="{58EAE23B-76ED-3ADE-DA8B-1F2BEA06EC04}"/>
          </ac:spMkLst>
        </pc:spChg>
        <pc:grpChg chg="add del mod">
          <ac:chgData name="Favour Temidayo Akinsemoyin" userId="4d89c3519ea5b813" providerId="LiveId" clId="{F04861C9-65FC-4F26-BA71-B06AA2D2A5B9}" dt="2025-07-10T15:18:25.882" v="2900" actId="165"/>
          <ac:grpSpMkLst>
            <pc:docMk/>
            <pc:sldMk cId="388808373" sldId="265"/>
            <ac:grpSpMk id="46" creationId="{09CF4B19-1F00-3420-D4E4-73268467E6D8}"/>
          </ac:grpSpMkLst>
        </pc:grpChg>
        <pc:grpChg chg="add mod">
          <ac:chgData name="Favour Temidayo Akinsemoyin" userId="4d89c3519ea5b813" providerId="LiveId" clId="{F04861C9-65FC-4F26-BA71-B06AA2D2A5B9}" dt="2025-07-10T15:32:11.463" v="3155" actId="1076"/>
          <ac:grpSpMkLst>
            <pc:docMk/>
            <pc:sldMk cId="388808373" sldId="265"/>
            <ac:grpSpMk id="47" creationId="{C202712C-38C0-97DA-3034-24704958B66A}"/>
          </ac:grpSpMkLst>
        </pc:grpChg>
        <pc:picChg chg="add del mod">
          <ac:chgData name="Favour Temidayo Akinsemoyin" userId="4d89c3519ea5b813" providerId="LiveId" clId="{F04861C9-65FC-4F26-BA71-B06AA2D2A5B9}" dt="2025-07-10T14:55:59.481" v="2721" actId="478"/>
          <ac:picMkLst>
            <pc:docMk/>
            <pc:sldMk cId="388808373" sldId="265"/>
            <ac:picMk id="27" creationId="{8F17D5D3-910F-6362-B72D-B6C4BD3B1EE6}"/>
          </ac:picMkLst>
        </pc:picChg>
        <pc:picChg chg="add del mod">
          <ac:chgData name="Favour Temidayo Akinsemoyin" userId="4d89c3519ea5b813" providerId="LiveId" clId="{F04861C9-65FC-4F26-BA71-B06AA2D2A5B9}" dt="2025-07-10T14:57:22.259" v="2724" actId="478"/>
          <ac:picMkLst>
            <pc:docMk/>
            <pc:sldMk cId="388808373" sldId="265"/>
            <ac:picMk id="31" creationId="{6016CB51-4B25-2D4B-97A6-274213554ABB}"/>
          </ac:picMkLst>
        </pc:picChg>
        <pc:picChg chg="add del mod modCrop">
          <ac:chgData name="Favour Temidayo Akinsemoyin" userId="4d89c3519ea5b813" providerId="LiveId" clId="{F04861C9-65FC-4F26-BA71-B06AA2D2A5B9}" dt="2025-07-10T15:01:48.216" v="2774" actId="478"/>
          <ac:picMkLst>
            <pc:docMk/>
            <pc:sldMk cId="388808373" sldId="265"/>
            <ac:picMk id="35" creationId="{6DD436D5-FC7C-D75B-D490-3101DA714A81}"/>
          </ac:picMkLst>
        </pc:picChg>
        <pc:picChg chg="add mod ord">
          <ac:chgData name="Favour Temidayo Akinsemoyin" userId="4d89c3519ea5b813" providerId="LiveId" clId="{F04861C9-65FC-4F26-BA71-B06AA2D2A5B9}" dt="2025-07-10T15:30:51.774" v="3142" actId="700"/>
          <ac:picMkLst>
            <pc:docMk/>
            <pc:sldMk cId="388808373" sldId="265"/>
            <ac:picMk id="39" creationId="{53A73BCA-3DC6-29BF-E231-02FDBF8C67EA}"/>
          </ac:picMkLst>
        </pc:picChg>
        <pc:picChg chg="add mod ord">
          <ac:chgData name="Favour Temidayo Akinsemoyin" userId="4d89c3519ea5b813" providerId="LiveId" clId="{F04861C9-65FC-4F26-BA71-B06AA2D2A5B9}" dt="2025-07-10T15:30:51.774" v="3142" actId="700"/>
          <ac:picMkLst>
            <pc:docMk/>
            <pc:sldMk cId="388808373" sldId="265"/>
            <ac:picMk id="41" creationId="{6446A387-4A4F-1F61-7180-F7C3AAAE1811}"/>
          </ac:picMkLst>
        </pc:picChg>
        <pc:picChg chg="add mod ord">
          <ac:chgData name="Favour Temidayo Akinsemoyin" userId="4d89c3519ea5b813" providerId="LiveId" clId="{F04861C9-65FC-4F26-BA71-B06AA2D2A5B9}" dt="2025-07-10T15:30:51.774" v="3142" actId="700"/>
          <ac:picMkLst>
            <pc:docMk/>
            <pc:sldMk cId="388808373" sldId="265"/>
            <ac:picMk id="43" creationId="{2B1D2222-9D3E-16A6-78D5-9B05086C9CA1}"/>
          </ac:picMkLst>
        </pc:picChg>
        <pc:picChg chg="add mod">
          <ac:chgData name="Favour Temidayo Akinsemoyin" userId="4d89c3519ea5b813" providerId="LiveId" clId="{F04861C9-65FC-4F26-BA71-B06AA2D2A5B9}" dt="2025-07-10T15:31:26.301" v="3147" actId="931"/>
          <ac:picMkLst>
            <pc:docMk/>
            <pc:sldMk cId="388808373" sldId="265"/>
            <ac:picMk id="50" creationId="{31AEAAE2-5C26-1A52-DCE6-CF298D21ABD9}"/>
          </ac:picMkLst>
        </pc:picChg>
        <pc:picChg chg="add mod">
          <ac:chgData name="Favour Temidayo Akinsemoyin" userId="4d89c3519ea5b813" providerId="LiveId" clId="{F04861C9-65FC-4F26-BA71-B06AA2D2A5B9}" dt="2025-07-10T15:32:11.463" v="3155" actId="1076"/>
          <ac:picMkLst>
            <pc:docMk/>
            <pc:sldMk cId="388808373" sldId="265"/>
            <ac:picMk id="52" creationId="{0EEEA359-56D4-6AD2-E0D6-3653FF13FCAD}"/>
          </ac:picMkLst>
        </pc:picChg>
      </pc:sldChg>
      <pc:sldChg chg="add del">
        <pc:chgData name="Favour Temidayo Akinsemoyin" userId="4d89c3519ea5b813" providerId="LiveId" clId="{F04861C9-65FC-4F26-BA71-B06AA2D2A5B9}" dt="2025-07-10T14:32:00.325" v="2635" actId="47"/>
        <pc:sldMkLst>
          <pc:docMk/>
          <pc:sldMk cId="1341079375" sldId="266"/>
        </pc:sldMkLst>
      </pc:sldChg>
      <pc:sldChg chg="addSp delSp modSp new mod modTransition modClrScheme chgLayout">
        <pc:chgData name="Favour Temidayo Akinsemoyin" userId="4d89c3519ea5b813" providerId="LiveId" clId="{F04861C9-65FC-4F26-BA71-B06AA2D2A5B9}" dt="2025-07-11T08:41:02.231" v="3732"/>
        <pc:sldMkLst>
          <pc:docMk/>
          <pc:sldMk cId="1773342590" sldId="266"/>
        </pc:sldMkLst>
        <pc:spChg chg="del">
          <ac:chgData name="Favour Temidayo Akinsemoyin" userId="4d89c3519ea5b813" providerId="LiveId" clId="{F04861C9-65FC-4F26-BA71-B06AA2D2A5B9}" dt="2025-07-10T15:23:45.122" v="2994" actId="700"/>
          <ac:spMkLst>
            <pc:docMk/>
            <pc:sldMk cId="1773342590" sldId="266"/>
            <ac:spMk id="2" creationId="{2459F3C6-79F9-AC08-E4A3-79FBB96B614E}"/>
          </ac:spMkLst>
        </pc:spChg>
        <pc:spChg chg="del">
          <ac:chgData name="Favour Temidayo Akinsemoyin" userId="4d89c3519ea5b813" providerId="LiveId" clId="{F04861C9-65FC-4F26-BA71-B06AA2D2A5B9}" dt="2025-07-10T15:23:45.122" v="2994" actId="700"/>
          <ac:spMkLst>
            <pc:docMk/>
            <pc:sldMk cId="1773342590" sldId="266"/>
            <ac:spMk id="3" creationId="{29711EB9-886C-B980-754A-33C5ED720F14}"/>
          </ac:spMkLst>
        </pc:spChg>
        <pc:spChg chg="del">
          <ac:chgData name="Favour Temidayo Akinsemoyin" userId="4d89c3519ea5b813" providerId="LiveId" clId="{F04861C9-65FC-4F26-BA71-B06AA2D2A5B9}" dt="2025-07-10T15:23:45.122" v="2994" actId="700"/>
          <ac:spMkLst>
            <pc:docMk/>
            <pc:sldMk cId="1773342590" sldId="266"/>
            <ac:spMk id="4" creationId="{3F688FB3-D416-71C4-6E8F-A7FD5EE5026F}"/>
          </ac:spMkLst>
        </pc:spChg>
        <pc:spChg chg="add mod">
          <ac:chgData name="Favour Temidayo Akinsemoyin" userId="4d89c3519ea5b813" providerId="LiveId" clId="{F04861C9-65FC-4F26-BA71-B06AA2D2A5B9}" dt="2025-07-10T15:35:52.005" v="3451" actId="20577"/>
          <ac:spMkLst>
            <pc:docMk/>
            <pc:sldMk cId="1773342590" sldId="266"/>
            <ac:spMk id="5" creationId="{F8BF5FDE-0ECB-D57A-4F0C-F99070821565}"/>
          </ac:spMkLst>
        </pc:spChg>
        <pc:spChg chg="add mod">
          <ac:chgData name="Favour Temidayo Akinsemoyin" userId="4d89c3519ea5b813" providerId="LiveId" clId="{F04861C9-65FC-4F26-BA71-B06AA2D2A5B9}" dt="2025-07-10T15:54:25.383" v="3654" actId="12789"/>
          <ac:spMkLst>
            <pc:docMk/>
            <pc:sldMk cId="1773342590" sldId="266"/>
            <ac:spMk id="6" creationId="{E8A65900-0AD6-5F3D-7DB2-11541AEE45CC}"/>
          </ac:spMkLst>
        </pc:spChg>
        <pc:spChg chg="add mod">
          <ac:chgData name="Favour Temidayo Akinsemoyin" userId="4d89c3519ea5b813" providerId="LiveId" clId="{F04861C9-65FC-4F26-BA71-B06AA2D2A5B9}" dt="2025-07-10T15:54:25.383" v="3654" actId="12789"/>
          <ac:spMkLst>
            <pc:docMk/>
            <pc:sldMk cId="1773342590" sldId="266"/>
            <ac:spMk id="7" creationId="{69EF53FF-91D1-4660-EA97-BB9B2BCF9653}"/>
          </ac:spMkLst>
        </pc:spChg>
        <pc:spChg chg="add mod">
          <ac:chgData name="Favour Temidayo Akinsemoyin" userId="4d89c3519ea5b813" providerId="LiveId" clId="{F04861C9-65FC-4F26-BA71-B06AA2D2A5B9}" dt="2025-07-10T15:55:10.466" v="3655" actId="465"/>
          <ac:spMkLst>
            <pc:docMk/>
            <pc:sldMk cId="1773342590" sldId="266"/>
            <ac:spMk id="8" creationId="{7CA06402-9FA0-1674-FDBE-8C75D891F689}"/>
          </ac:spMkLst>
        </pc:spChg>
        <pc:spChg chg="add mod">
          <ac:chgData name="Favour Temidayo Akinsemoyin" userId="4d89c3519ea5b813" providerId="LiveId" clId="{F04861C9-65FC-4F26-BA71-B06AA2D2A5B9}" dt="2025-07-10T15:55:26.562" v="3656" actId="465"/>
          <ac:spMkLst>
            <pc:docMk/>
            <pc:sldMk cId="1773342590" sldId="266"/>
            <ac:spMk id="9" creationId="{D9D5BB82-4572-08AF-9105-918D727A3229}"/>
          </ac:spMkLst>
        </pc:spChg>
        <pc:spChg chg="add mod">
          <ac:chgData name="Favour Temidayo Akinsemoyin" userId="4d89c3519ea5b813" providerId="LiveId" clId="{F04861C9-65FC-4F26-BA71-B06AA2D2A5B9}" dt="2025-07-10T15:55:10.466" v="3655" actId="465"/>
          <ac:spMkLst>
            <pc:docMk/>
            <pc:sldMk cId="1773342590" sldId="266"/>
            <ac:spMk id="10" creationId="{BC489559-7486-915A-7AF7-EE6F5F62B389}"/>
          </ac:spMkLst>
        </pc:spChg>
        <pc:spChg chg="add mod">
          <ac:chgData name="Favour Temidayo Akinsemoyin" userId="4d89c3519ea5b813" providerId="LiveId" clId="{F04861C9-65FC-4F26-BA71-B06AA2D2A5B9}" dt="2025-07-10T15:55:10.466" v="3655" actId="465"/>
          <ac:spMkLst>
            <pc:docMk/>
            <pc:sldMk cId="1773342590" sldId="266"/>
            <ac:spMk id="11" creationId="{FC980246-443E-FEDE-CD92-A89328542F68}"/>
          </ac:spMkLst>
        </pc:spChg>
        <pc:spChg chg="add mod">
          <ac:chgData name="Favour Temidayo Akinsemoyin" userId="4d89c3519ea5b813" providerId="LiveId" clId="{F04861C9-65FC-4F26-BA71-B06AA2D2A5B9}" dt="2025-07-10T15:55:10.466" v="3655" actId="465"/>
          <ac:spMkLst>
            <pc:docMk/>
            <pc:sldMk cId="1773342590" sldId="266"/>
            <ac:spMk id="12" creationId="{C6505665-9BCE-2290-9C92-0BAC2E4DA81D}"/>
          </ac:spMkLst>
        </pc:spChg>
        <pc:spChg chg="add mod">
          <ac:chgData name="Favour Temidayo Akinsemoyin" userId="4d89c3519ea5b813" providerId="LiveId" clId="{F04861C9-65FC-4F26-BA71-B06AA2D2A5B9}" dt="2025-07-10T15:55:26.562" v="3656" actId="465"/>
          <ac:spMkLst>
            <pc:docMk/>
            <pc:sldMk cId="1773342590" sldId="266"/>
            <ac:spMk id="13" creationId="{2AAE7158-5308-45AB-216B-C6552B542506}"/>
          </ac:spMkLst>
        </pc:spChg>
        <pc:spChg chg="add mod">
          <ac:chgData name="Favour Temidayo Akinsemoyin" userId="4d89c3519ea5b813" providerId="LiveId" clId="{F04861C9-65FC-4F26-BA71-B06AA2D2A5B9}" dt="2025-07-10T15:55:26.562" v="3656" actId="465"/>
          <ac:spMkLst>
            <pc:docMk/>
            <pc:sldMk cId="1773342590" sldId="266"/>
            <ac:spMk id="14" creationId="{CB23DB49-1DB5-A5D6-96B9-3212F5DA6D79}"/>
          </ac:spMkLst>
        </pc:spChg>
        <pc:spChg chg="add mod">
          <ac:chgData name="Favour Temidayo Akinsemoyin" userId="4d89c3519ea5b813" providerId="LiveId" clId="{F04861C9-65FC-4F26-BA71-B06AA2D2A5B9}" dt="2025-07-10T15:55:26.562" v="3656" actId="465"/>
          <ac:spMkLst>
            <pc:docMk/>
            <pc:sldMk cId="1773342590" sldId="266"/>
            <ac:spMk id="15" creationId="{E10384EC-DB05-CDDE-82EA-DFD5701A60FE}"/>
          </ac:spMkLst>
        </pc:spChg>
        <pc:spChg chg="add mod">
          <ac:chgData name="Favour Temidayo Akinsemoyin" userId="4d89c3519ea5b813" providerId="LiveId" clId="{F04861C9-65FC-4F26-BA71-B06AA2D2A5B9}" dt="2025-07-10T15:54:14.108" v="3653" actId="12789"/>
          <ac:spMkLst>
            <pc:docMk/>
            <pc:sldMk cId="1773342590" sldId="266"/>
            <ac:spMk id="16" creationId="{C77D0B5C-2924-09C5-135D-B95B0737D03F}"/>
          </ac:spMkLst>
        </pc:spChg>
        <pc:spChg chg="add mod">
          <ac:chgData name="Favour Temidayo Akinsemoyin" userId="4d89c3519ea5b813" providerId="LiveId" clId="{F04861C9-65FC-4F26-BA71-B06AA2D2A5B9}" dt="2025-07-10T15:54:14.108" v="3653" actId="12789"/>
          <ac:spMkLst>
            <pc:docMk/>
            <pc:sldMk cId="1773342590" sldId="266"/>
            <ac:spMk id="17" creationId="{D378722A-ACF5-24C4-E258-4C38D90E398B}"/>
          </ac:spMkLst>
        </pc:spChg>
        <pc:spChg chg="add del mod ord">
          <ac:chgData name="Favour Temidayo Akinsemoyin" userId="4d89c3519ea5b813" providerId="LiveId" clId="{F04861C9-65FC-4F26-BA71-B06AA2D2A5B9}" dt="2025-07-10T15:49:41.016" v="3627" actId="931"/>
          <ac:spMkLst>
            <pc:docMk/>
            <pc:sldMk cId="1773342590" sldId="266"/>
            <ac:spMk id="18" creationId="{A360C336-CDB2-0D99-68FA-C888657D4EC0}"/>
          </ac:spMkLst>
        </pc:spChg>
        <pc:spChg chg="add del mod ord">
          <ac:chgData name="Favour Temidayo Akinsemoyin" userId="4d89c3519ea5b813" providerId="LiveId" clId="{F04861C9-65FC-4F26-BA71-B06AA2D2A5B9}" dt="2025-07-10T15:50:00.399" v="3630" actId="931"/>
          <ac:spMkLst>
            <pc:docMk/>
            <pc:sldMk cId="1773342590" sldId="266"/>
            <ac:spMk id="19" creationId="{8132A92B-8AB8-187D-A693-34FB0F438D68}"/>
          </ac:spMkLst>
        </pc:spChg>
        <pc:spChg chg="add del mod ord">
          <ac:chgData name="Favour Temidayo Akinsemoyin" userId="4d89c3519ea5b813" providerId="LiveId" clId="{F04861C9-65FC-4F26-BA71-B06AA2D2A5B9}" dt="2025-07-10T15:50:24.759" v="3633" actId="931"/>
          <ac:spMkLst>
            <pc:docMk/>
            <pc:sldMk cId="1773342590" sldId="266"/>
            <ac:spMk id="20" creationId="{6C65CCA6-14B6-6F9D-351F-475DE64129A4}"/>
          </ac:spMkLst>
        </pc:spChg>
        <pc:spChg chg="add del mod ord">
          <ac:chgData name="Favour Temidayo Akinsemoyin" userId="4d89c3519ea5b813" providerId="LiveId" clId="{F04861C9-65FC-4F26-BA71-B06AA2D2A5B9}" dt="2025-07-10T15:51:21.919" v="3644" actId="931"/>
          <ac:spMkLst>
            <pc:docMk/>
            <pc:sldMk cId="1773342590" sldId="266"/>
            <ac:spMk id="21" creationId="{D7C37A06-7428-334D-E877-6917F74C01C0}"/>
          </ac:spMkLst>
        </pc:spChg>
        <pc:spChg chg="add del mod ord">
          <ac:chgData name="Favour Temidayo Akinsemoyin" userId="4d89c3519ea5b813" providerId="LiveId" clId="{F04861C9-65FC-4F26-BA71-B06AA2D2A5B9}" dt="2025-07-10T15:48:45.330" v="3619" actId="931"/>
          <ac:spMkLst>
            <pc:docMk/>
            <pc:sldMk cId="1773342590" sldId="266"/>
            <ac:spMk id="22" creationId="{0703B14A-3A0D-05AF-7F29-2EBE2C8E9728}"/>
          </ac:spMkLst>
        </pc:spChg>
        <pc:spChg chg="add del mod ord">
          <ac:chgData name="Favour Temidayo Akinsemoyin" userId="4d89c3519ea5b813" providerId="LiveId" clId="{F04861C9-65FC-4F26-BA71-B06AA2D2A5B9}" dt="2025-07-10T15:49:08.293" v="3622" actId="931"/>
          <ac:spMkLst>
            <pc:docMk/>
            <pc:sldMk cId="1773342590" sldId="266"/>
            <ac:spMk id="23" creationId="{B68A35AB-19C7-085A-CE17-F2A8E3BA7C8E}"/>
          </ac:spMkLst>
        </pc:spChg>
        <pc:spChg chg="add mod ord">
          <ac:chgData name="Favour Temidayo Akinsemoyin" userId="4d89c3519ea5b813" providerId="LiveId" clId="{F04861C9-65FC-4F26-BA71-B06AA2D2A5B9}" dt="2025-07-10T15:53:30.784" v="3650" actId="164"/>
          <ac:spMkLst>
            <pc:docMk/>
            <pc:sldMk cId="1773342590" sldId="266"/>
            <ac:spMk id="24" creationId="{1375D8AE-2877-292C-6BD7-747C43978038}"/>
          </ac:spMkLst>
        </pc:spChg>
        <pc:spChg chg="add del mod">
          <ac:chgData name="Favour Temidayo Akinsemoyin" userId="4d89c3519ea5b813" providerId="LiveId" clId="{F04861C9-65FC-4F26-BA71-B06AA2D2A5B9}" dt="2025-07-10T15:50:43.444" v="3637" actId="931"/>
          <ac:spMkLst>
            <pc:docMk/>
            <pc:sldMk cId="1773342590" sldId="266"/>
            <ac:spMk id="32" creationId="{ECB2CE05-54B8-77DA-6DE1-CACC77D0378B}"/>
          </ac:spMkLst>
        </pc:spChg>
        <pc:spChg chg="add del mod">
          <ac:chgData name="Favour Temidayo Akinsemoyin" userId="4d89c3519ea5b813" providerId="LiveId" clId="{F04861C9-65FC-4F26-BA71-B06AA2D2A5B9}" dt="2025-07-10T15:51:03.586" v="3640" actId="931"/>
          <ac:spMkLst>
            <pc:docMk/>
            <pc:sldMk cId="1773342590" sldId="266"/>
            <ac:spMk id="40" creationId="{4854679F-0349-E98F-A4C6-B50BDA95E496}"/>
          </ac:spMkLst>
        </pc:spChg>
        <pc:spChg chg="add del mod">
          <ac:chgData name="Favour Temidayo Akinsemoyin" userId="4d89c3519ea5b813" providerId="LiveId" clId="{F04861C9-65FC-4F26-BA71-B06AA2D2A5B9}" dt="2025-07-10T15:52:04.285" v="3647" actId="931"/>
          <ac:spMkLst>
            <pc:docMk/>
            <pc:sldMk cId="1773342590" sldId="266"/>
            <ac:spMk id="46" creationId="{97ACC072-450B-C729-040F-E093AEE81D42}"/>
          </ac:spMkLst>
        </pc:spChg>
        <pc:grpChg chg="mod">
          <ac:chgData name="Favour Temidayo Akinsemoyin" userId="4d89c3519ea5b813" providerId="LiveId" clId="{F04861C9-65FC-4F26-BA71-B06AA2D2A5B9}" dt="2025-07-10T15:53:38.228" v="3651" actId="1076"/>
          <ac:grpSpMkLst>
            <pc:docMk/>
            <pc:sldMk cId="1773342590" sldId="266"/>
            <ac:grpSpMk id="51" creationId="{CDE2FB1B-BF8D-C144-CB6F-456CC7757965}"/>
          </ac:grpSpMkLst>
        </pc:grpChg>
        <pc:picChg chg="add mod">
          <ac:chgData name="Favour Temidayo Akinsemoyin" userId="4d89c3519ea5b813" providerId="LiveId" clId="{F04861C9-65FC-4F26-BA71-B06AA2D2A5B9}" dt="2025-07-10T15:48:47.939" v="3621" actId="962"/>
          <ac:picMkLst>
            <pc:docMk/>
            <pc:sldMk cId="1773342590" sldId="266"/>
            <ac:picMk id="28" creationId="{19597C78-B54F-74FA-DE1E-A474D6E8E9E1}"/>
          </ac:picMkLst>
        </pc:picChg>
        <pc:picChg chg="add del mod modCrop">
          <ac:chgData name="Favour Temidayo Akinsemoyin" userId="4d89c3519ea5b813" providerId="LiveId" clId="{F04861C9-65FC-4F26-BA71-B06AA2D2A5B9}" dt="2025-07-10T15:49:30.667" v="3626" actId="478"/>
          <ac:picMkLst>
            <pc:docMk/>
            <pc:sldMk cId="1773342590" sldId="266"/>
            <ac:picMk id="30" creationId="{19E23B54-3AFF-130A-5955-34A15B6C53D8}"/>
          </ac:picMkLst>
        </pc:picChg>
        <pc:picChg chg="add mod">
          <ac:chgData name="Favour Temidayo Akinsemoyin" userId="4d89c3519ea5b813" providerId="LiveId" clId="{F04861C9-65FC-4F26-BA71-B06AA2D2A5B9}" dt="2025-07-10T15:49:41.882" v="3629" actId="962"/>
          <ac:picMkLst>
            <pc:docMk/>
            <pc:sldMk cId="1773342590" sldId="266"/>
            <ac:picMk id="34" creationId="{8557B751-F1CA-4D4D-35CE-13621BEBDD55}"/>
          </ac:picMkLst>
        </pc:picChg>
        <pc:picChg chg="add mod">
          <ac:chgData name="Favour Temidayo Akinsemoyin" userId="4d89c3519ea5b813" providerId="LiveId" clId="{F04861C9-65FC-4F26-BA71-B06AA2D2A5B9}" dt="2025-07-10T15:50:01.150" v="3632" actId="962"/>
          <ac:picMkLst>
            <pc:docMk/>
            <pc:sldMk cId="1773342590" sldId="266"/>
            <ac:picMk id="36" creationId="{8C2AED8F-F8DC-8D2D-B59A-F155E63633F5}"/>
          </ac:picMkLst>
        </pc:picChg>
        <pc:picChg chg="add del mod">
          <ac:chgData name="Favour Temidayo Akinsemoyin" userId="4d89c3519ea5b813" providerId="LiveId" clId="{F04861C9-65FC-4F26-BA71-B06AA2D2A5B9}" dt="2025-07-10T15:50:33.355" v="3636" actId="478"/>
          <ac:picMkLst>
            <pc:docMk/>
            <pc:sldMk cId="1773342590" sldId="266"/>
            <ac:picMk id="38" creationId="{5F7DEFD8-9C5A-50E9-9954-2BCDF3250894}"/>
          </ac:picMkLst>
        </pc:picChg>
        <pc:picChg chg="add mod">
          <ac:chgData name="Favour Temidayo Akinsemoyin" userId="4d89c3519ea5b813" providerId="LiveId" clId="{F04861C9-65FC-4F26-BA71-B06AA2D2A5B9}" dt="2025-07-10T15:50:44.088" v="3639" actId="962"/>
          <ac:picMkLst>
            <pc:docMk/>
            <pc:sldMk cId="1773342590" sldId="266"/>
            <ac:picMk id="42" creationId="{249689FC-25E6-9F7B-F85F-30AA27A03FCA}"/>
          </ac:picMkLst>
        </pc:picChg>
        <pc:picChg chg="add del mod">
          <ac:chgData name="Favour Temidayo Akinsemoyin" userId="4d89c3519ea5b813" providerId="LiveId" clId="{F04861C9-65FC-4F26-BA71-B06AA2D2A5B9}" dt="2025-07-10T15:51:11.801" v="3643" actId="478"/>
          <ac:picMkLst>
            <pc:docMk/>
            <pc:sldMk cId="1773342590" sldId="266"/>
            <ac:picMk id="44" creationId="{C9EB2817-987C-8A4A-C242-BF3F55665376}"/>
          </ac:picMkLst>
        </pc:picChg>
        <pc:picChg chg="add mod">
          <ac:chgData name="Favour Temidayo Akinsemoyin" userId="4d89c3519ea5b813" providerId="LiveId" clId="{F04861C9-65FC-4F26-BA71-B06AA2D2A5B9}" dt="2025-07-10T15:51:23.013" v="3646" actId="962"/>
          <ac:picMkLst>
            <pc:docMk/>
            <pc:sldMk cId="1773342590" sldId="266"/>
            <ac:picMk id="48" creationId="{50051E70-3701-D9A8-8292-48420ABE3613}"/>
          </ac:picMkLst>
        </pc:picChg>
        <pc:picChg chg="add mod">
          <ac:chgData name="Favour Temidayo Akinsemoyin" userId="4d89c3519ea5b813" providerId="LiveId" clId="{F04861C9-65FC-4F26-BA71-B06AA2D2A5B9}" dt="2025-07-10T15:52:05.176" v="3649" actId="962"/>
          <ac:picMkLst>
            <pc:docMk/>
            <pc:sldMk cId="1773342590" sldId="266"/>
            <ac:picMk id="50" creationId="{9D5D6060-69E9-F0FD-8225-4FB68FFCB3FD}"/>
          </ac:picMkLst>
        </pc:picChg>
        <pc:cxnChg chg="add mod">
          <ac:chgData name="Favour Temidayo Akinsemoyin" userId="4d89c3519ea5b813" providerId="LiveId" clId="{F04861C9-65FC-4F26-BA71-B06AA2D2A5B9}" dt="2025-07-10T15:43:01.890" v="3618" actId="692"/>
          <ac:cxnSpMkLst>
            <pc:docMk/>
            <pc:sldMk cId="1773342590" sldId="266"/>
            <ac:cxnSpMk id="26" creationId="{4CCAEB06-2E52-14E9-B778-FD34121F22B0}"/>
          </ac:cxnSpMkLst>
        </pc:cxnChg>
      </pc:sldChg>
      <pc:sldChg chg="del">
        <pc:chgData name="Favour Temidayo Akinsemoyin" userId="4d89c3519ea5b813" providerId="LiveId" clId="{F04861C9-65FC-4F26-BA71-B06AA2D2A5B9}" dt="2025-07-10T11:12:59.709" v="2" actId="47"/>
        <pc:sldMkLst>
          <pc:docMk/>
          <pc:sldMk cId="2619350329" sldId="267"/>
        </pc:sldMkLst>
      </pc:sldChg>
      <pc:sldChg chg="addSp delSp modSp add mod ord modTransition modClrScheme chgLayout">
        <pc:chgData name="Favour Temidayo Akinsemoyin" userId="4d89c3519ea5b813" providerId="LiveId" clId="{F04861C9-65FC-4F26-BA71-B06AA2D2A5B9}" dt="2025-07-11T08:43:53.486" v="3746" actId="1038"/>
        <pc:sldMkLst>
          <pc:docMk/>
          <pc:sldMk cId="3852223117" sldId="267"/>
        </pc:sldMkLst>
        <pc:spChg chg="mod">
          <ac:chgData name="Favour Temidayo Akinsemoyin" userId="4d89c3519ea5b813" providerId="LiveId" clId="{F04861C9-65FC-4F26-BA71-B06AA2D2A5B9}" dt="2025-07-11T08:43:42.982" v="3736" actId="12788"/>
          <ac:spMkLst>
            <pc:docMk/>
            <pc:sldMk cId="3852223117" sldId="267"/>
            <ac:spMk id="4" creationId="{64E9105A-38B1-3D72-0E8B-62171C211F0D}"/>
          </ac:spMkLst>
        </pc:spChg>
        <pc:spChg chg="mod">
          <ac:chgData name="Favour Temidayo Akinsemoyin" userId="4d89c3519ea5b813" providerId="LiveId" clId="{F04861C9-65FC-4F26-BA71-B06AA2D2A5B9}" dt="2025-07-10T16:09:02.645" v="3730" actId="207"/>
          <ac:spMkLst>
            <pc:docMk/>
            <pc:sldMk cId="3852223117" sldId="267"/>
            <ac:spMk id="5" creationId="{9D31960D-4226-DB7E-1AE9-C8D633C98121}"/>
          </ac:spMkLst>
        </pc:spChg>
        <pc:spChg chg="mod">
          <ac:chgData name="Favour Temidayo Akinsemoyin" userId="4d89c3519ea5b813" providerId="LiveId" clId="{F04861C9-65FC-4F26-BA71-B06AA2D2A5B9}" dt="2025-07-10T16:07:12.030" v="3698" actId="164"/>
          <ac:spMkLst>
            <pc:docMk/>
            <pc:sldMk cId="3852223117" sldId="267"/>
            <ac:spMk id="6" creationId="{5075D293-F839-E760-B91F-8CBA5EBDEFBC}"/>
          </ac:spMkLst>
        </pc:spChg>
        <pc:spChg chg="mod">
          <ac:chgData name="Favour Temidayo Akinsemoyin" userId="4d89c3519ea5b813" providerId="LiveId" clId="{F04861C9-65FC-4F26-BA71-B06AA2D2A5B9}" dt="2025-07-11T08:43:18.893" v="3734" actId="164"/>
          <ac:spMkLst>
            <pc:docMk/>
            <pc:sldMk cId="3852223117" sldId="267"/>
            <ac:spMk id="11" creationId="{75DB1B68-0D38-4B78-364F-7FD76FEFEDFD}"/>
          </ac:spMkLst>
        </pc:spChg>
        <pc:spChg chg="add del mod ord">
          <ac:chgData name="Favour Temidayo Akinsemoyin" userId="4d89c3519ea5b813" providerId="LiveId" clId="{F04861C9-65FC-4F26-BA71-B06AA2D2A5B9}" dt="2025-07-10T16:08:39.142" v="3703" actId="931"/>
          <ac:spMkLst>
            <pc:docMk/>
            <pc:sldMk cId="3852223117" sldId="267"/>
            <ac:spMk id="13" creationId="{D49F61DD-0FEF-D1B2-FBE8-F76D27949111}"/>
          </ac:spMkLst>
        </pc:spChg>
        <pc:grpChg chg="add mod">
          <ac:chgData name="Favour Temidayo Akinsemoyin" userId="4d89c3519ea5b813" providerId="LiveId" clId="{F04861C9-65FC-4F26-BA71-B06AA2D2A5B9}" dt="2025-07-11T08:43:53.486" v="3746" actId="1038"/>
          <ac:grpSpMkLst>
            <pc:docMk/>
            <pc:sldMk cId="3852223117" sldId="267"/>
            <ac:grpSpMk id="2" creationId="{B330A52C-90CE-A7E2-7160-9172244DEC1C}"/>
          </ac:grpSpMkLst>
        </pc:grpChg>
        <pc:grpChg chg="mod">
          <ac:chgData name="Favour Temidayo Akinsemoyin" userId="4d89c3519ea5b813" providerId="LiveId" clId="{F04861C9-65FC-4F26-BA71-B06AA2D2A5B9}" dt="2025-07-11T08:43:42.982" v="3736" actId="12788"/>
          <ac:grpSpMkLst>
            <pc:docMk/>
            <pc:sldMk cId="3852223117" sldId="267"/>
            <ac:grpSpMk id="10" creationId="{61C9FF6D-1304-B9FF-39BC-F79EA7852727}"/>
          </ac:grpSpMkLst>
        </pc:grpChg>
        <pc:grpChg chg="add mod ord">
          <ac:chgData name="Favour Temidayo Akinsemoyin" userId="4d89c3519ea5b813" providerId="LiveId" clId="{F04861C9-65FC-4F26-BA71-B06AA2D2A5B9}" dt="2025-07-11T08:43:42.982" v="3736" actId="12788"/>
          <ac:grpSpMkLst>
            <pc:docMk/>
            <pc:sldMk cId="3852223117" sldId="267"/>
            <ac:grpSpMk id="12" creationId="{E589E6CB-1C55-8EC2-A901-4509D53555B3}"/>
          </ac:grpSpMkLst>
        </pc:grpChg>
        <pc:picChg chg="add mod">
          <ac:chgData name="Favour Temidayo Akinsemoyin" userId="4d89c3519ea5b813" providerId="LiveId" clId="{F04861C9-65FC-4F26-BA71-B06AA2D2A5B9}" dt="2025-07-11T08:43:18.893" v="3734" actId="164"/>
          <ac:picMkLst>
            <pc:docMk/>
            <pc:sldMk cId="3852223117" sldId="267"/>
            <ac:picMk id="3" creationId="{264C743C-96F9-3645-1A00-C31D1C52EBF6}"/>
          </ac:picMkLst>
        </pc:picChg>
        <pc:picChg chg="add mod">
          <ac:chgData name="Favour Temidayo Akinsemoyin" userId="4d89c3519ea5b813" providerId="LiveId" clId="{F04861C9-65FC-4F26-BA71-B06AA2D2A5B9}" dt="2025-07-10T16:08:40.540" v="3705" actId="962"/>
          <ac:picMkLst>
            <pc:docMk/>
            <pc:sldMk cId="3852223117" sldId="267"/>
            <ac:picMk id="15" creationId="{40F1743C-A7E4-7F10-50CA-D50570FD2205}"/>
          </ac:picMkLst>
        </pc:picChg>
      </pc:sldChg>
      <pc:sldChg chg="add del">
        <pc:chgData name="Favour Temidayo Akinsemoyin" userId="4d89c3519ea5b813" providerId="LiveId" clId="{F04861C9-65FC-4F26-BA71-B06AA2D2A5B9}" dt="2025-07-10T16:00:52.110" v="3683" actId="47"/>
        <pc:sldMkLst>
          <pc:docMk/>
          <pc:sldMk cId="1989795260" sldId="268"/>
        </pc:sldMkLst>
      </pc:sldChg>
      <pc:sldChg chg="del">
        <pc:chgData name="Favour Temidayo Akinsemoyin" userId="4d89c3519ea5b813" providerId="LiveId" clId="{F04861C9-65FC-4F26-BA71-B06AA2D2A5B9}" dt="2025-07-10T11:13:00.738" v="3" actId="47"/>
        <pc:sldMkLst>
          <pc:docMk/>
          <pc:sldMk cId="3377544257" sldId="268"/>
        </pc:sldMkLst>
      </pc:sldChg>
      <pc:sldChg chg="del">
        <pc:chgData name="Favour Temidayo Akinsemoyin" userId="4d89c3519ea5b813" providerId="LiveId" clId="{F04861C9-65FC-4F26-BA71-B06AA2D2A5B9}" dt="2025-07-10T11:13:02.179" v="4" actId="47"/>
        <pc:sldMkLst>
          <pc:docMk/>
          <pc:sldMk cId="4194184380" sldId="269"/>
        </pc:sldMkLst>
      </pc:sldChg>
      <pc:sldMasterChg chg="addSp modSp mod addSldLayout modSldLayout">
        <pc:chgData name="Favour Temidayo Akinsemoyin" userId="4d89c3519ea5b813" providerId="LiveId" clId="{F04861C9-65FC-4F26-BA71-B06AA2D2A5B9}" dt="2025-07-10T16:07:01.998" v="3697"/>
        <pc:sldMasterMkLst>
          <pc:docMk/>
          <pc:sldMasterMk cId="3562946857" sldId="2147483660"/>
        </pc:sldMasterMkLst>
        <pc:picChg chg="add mod">
          <ac:chgData name="Favour Temidayo Akinsemoyin" userId="4d89c3519ea5b813" providerId="LiveId" clId="{F04861C9-65FC-4F26-BA71-B06AA2D2A5B9}" dt="2025-07-10T13:28:29.689" v="1766" actId="1076"/>
          <ac:picMkLst>
            <pc:docMk/>
            <pc:sldMasterMk cId="3562946857" sldId="2147483660"/>
            <ac:picMk id="7" creationId="{E324C8B0-1AE9-7517-2EFC-88DAE98653C2}"/>
          </ac:picMkLst>
        </pc:picChg>
        <pc:sldLayoutChg chg="addSp delSp modSp mod">
          <pc:chgData name="Favour Temidayo Akinsemoyin" userId="4d89c3519ea5b813" providerId="LiveId" clId="{F04861C9-65FC-4F26-BA71-B06AA2D2A5B9}" dt="2025-07-10T15:41:25.909" v="3580" actId="571"/>
          <pc:sldLayoutMkLst>
            <pc:docMk/>
            <pc:sldMasterMk cId="3562946857" sldId="2147483660"/>
            <pc:sldLayoutMk cId="2590356565" sldId="2147483670"/>
          </pc:sldLayoutMkLst>
          <pc:spChg chg="del">
            <ac:chgData name="Favour Temidayo Akinsemoyin" userId="4d89c3519ea5b813" providerId="LiveId" clId="{F04861C9-65FC-4F26-BA71-B06AA2D2A5B9}" dt="2025-07-10T11:39:59.073" v="546" actId="478"/>
            <ac:spMkLst>
              <pc:docMk/>
              <pc:sldMasterMk cId="3562946857" sldId="2147483660"/>
              <pc:sldLayoutMk cId="2590356565" sldId="2147483670"/>
              <ac:spMk id="2" creationId="{00000000-0000-0000-0000-000000000000}"/>
            </ac:spMkLst>
          </pc:spChg>
          <pc:spChg chg="add del">
            <ac:chgData name="Favour Temidayo Akinsemoyin" userId="4d89c3519ea5b813" providerId="LiveId" clId="{F04861C9-65FC-4F26-BA71-B06AA2D2A5B9}" dt="2025-07-10T14:34:05.471" v="2658" actId="11529"/>
            <ac:spMkLst>
              <pc:docMk/>
              <pc:sldMasterMk cId="3562946857" sldId="2147483660"/>
              <pc:sldLayoutMk cId="2590356565" sldId="2147483670"/>
              <ac:spMk id="2" creationId="{0305A9D3-257E-6A76-6008-833C13F60071}"/>
            </ac:spMkLst>
          </pc:spChg>
          <pc:spChg chg="del">
            <ac:chgData name="Favour Temidayo Akinsemoyin" userId="4d89c3519ea5b813" providerId="LiveId" clId="{F04861C9-65FC-4F26-BA71-B06AA2D2A5B9}" dt="2025-07-10T11:40:01.143" v="547" actId="478"/>
            <ac:spMkLst>
              <pc:docMk/>
              <pc:sldMasterMk cId="3562946857" sldId="2147483660"/>
              <pc:sldLayoutMk cId="2590356565" sldId="2147483670"/>
              <ac:spMk id="3" creationId="{00000000-0000-0000-0000-000000000000}"/>
            </ac:spMkLst>
          </pc:spChg>
          <pc:spChg chg="add del mod ord">
            <ac:chgData name="Favour Temidayo Akinsemoyin" userId="4d89c3519ea5b813" providerId="LiveId" clId="{F04861C9-65FC-4F26-BA71-B06AA2D2A5B9}" dt="2025-07-10T14:34:26.349" v="2660" actId="478"/>
            <ac:spMkLst>
              <pc:docMk/>
              <pc:sldMasterMk cId="3562946857" sldId="2147483660"/>
              <pc:sldLayoutMk cId="2590356565" sldId="2147483670"/>
              <ac:spMk id="3" creationId="{AE1EC5EF-61F4-67BD-0C85-BAA073628B9C}"/>
            </ac:spMkLst>
          </pc:spChg>
          <pc:spChg chg="add del">
            <ac:chgData name="Favour Temidayo Akinsemoyin" userId="4d89c3519ea5b813" providerId="LiveId" clId="{F04861C9-65FC-4F26-BA71-B06AA2D2A5B9}" dt="2025-07-10T15:40:40.751" v="3568" actId="11529"/>
            <ac:spMkLst>
              <pc:docMk/>
              <pc:sldMasterMk cId="3562946857" sldId="2147483660"/>
              <pc:sldLayoutMk cId="2590356565" sldId="2147483670"/>
              <ac:spMk id="7" creationId="{A0E064B3-417C-77CA-0CCE-79D665785BD0}"/>
            </ac:spMkLst>
          </pc:spChg>
          <pc:spChg chg="add mod">
            <ac:chgData name="Favour Temidayo Akinsemoyin" userId="4d89c3519ea5b813" providerId="LiveId" clId="{F04861C9-65FC-4F26-BA71-B06AA2D2A5B9}" dt="2025-07-10T15:41:15.494" v="3578" actId="1076"/>
            <ac:spMkLst>
              <pc:docMk/>
              <pc:sldMasterMk cId="3562946857" sldId="2147483660"/>
              <pc:sldLayoutMk cId="2590356565" sldId="2147483670"/>
              <ac:spMk id="8" creationId="{211010C3-4A90-89C2-3E28-A99F0E8A1BDE}"/>
            </ac:spMkLst>
          </pc:spChg>
          <pc:spChg chg="add mod">
            <ac:chgData name="Favour Temidayo Akinsemoyin" userId="4d89c3519ea5b813" providerId="LiveId" clId="{F04861C9-65FC-4F26-BA71-B06AA2D2A5B9}" dt="2025-07-10T15:41:15.494" v="3578" actId="1076"/>
            <ac:spMkLst>
              <pc:docMk/>
              <pc:sldMasterMk cId="3562946857" sldId="2147483660"/>
              <pc:sldLayoutMk cId="2590356565" sldId="2147483670"/>
              <ac:spMk id="9" creationId="{5D6F4862-DFB5-AE34-9B79-606F553F2D10}"/>
            </ac:spMkLst>
          </pc:spChg>
          <pc:spChg chg="add mod">
            <ac:chgData name="Favour Temidayo Akinsemoyin" userId="4d89c3519ea5b813" providerId="LiveId" clId="{F04861C9-65FC-4F26-BA71-B06AA2D2A5B9}" dt="2025-07-10T15:41:20.721" v="3579" actId="571"/>
            <ac:spMkLst>
              <pc:docMk/>
              <pc:sldMasterMk cId="3562946857" sldId="2147483660"/>
              <pc:sldLayoutMk cId="2590356565" sldId="2147483670"/>
              <ac:spMk id="10" creationId="{5413DCDA-99FA-C0E5-D20E-BF0E414334DE}"/>
            </ac:spMkLst>
          </pc:spChg>
          <pc:spChg chg="add mod">
            <ac:chgData name="Favour Temidayo Akinsemoyin" userId="4d89c3519ea5b813" providerId="LiveId" clId="{F04861C9-65FC-4F26-BA71-B06AA2D2A5B9}" dt="2025-07-10T15:41:20.721" v="3579" actId="571"/>
            <ac:spMkLst>
              <pc:docMk/>
              <pc:sldMasterMk cId="3562946857" sldId="2147483660"/>
              <pc:sldLayoutMk cId="2590356565" sldId="2147483670"/>
              <ac:spMk id="11" creationId="{8CFDD2B7-045F-6A46-1FFE-9FDBBFF906BA}"/>
            </ac:spMkLst>
          </pc:spChg>
          <pc:spChg chg="add mod">
            <ac:chgData name="Favour Temidayo Akinsemoyin" userId="4d89c3519ea5b813" providerId="LiveId" clId="{F04861C9-65FC-4F26-BA71-B06AA2D2A5B9}" dt="2025-07-10T15:41:25.909" v="3580" actId="571"/>
            <ac:spMkLst>
              <pc:docMk/>
              <pc:sldMasterMk cId="3562946857" sldId="2147483660"/>
              <pc:sldLayoutMk cId="2590356565" sldId="2147483670"/>
              <ac:spMk id="12" creationId="{5E96DF99-C0D2-6080-174B-83660EE3A873}"/>
            </ac:spMkLst>
          </pc:spChg>
          <pc:spChg chg="add mod">
            <ac:chgData name="Favour Temidayo Akinsemoyin" userId="4d89c3519ea5b813" providerId="LiveId" clId="{F04861C9-65FC-4F26-BA71-B06AA2D2A5B9}" dt="2025-07-10T15:41:25.909" v="3580" actId="571"/>
            <ac:spMkLst>
              <pc:docMk/>
              <pc:sldMasterMk cId="3562946857" sldId="2147483660"/>
              <pc:sldLayoutMk cId="2590356565" sldId="2147483670"/>
              <ac:spMk id="13" creationId="{A5BE91B4-80C8-888D-20A7-C741C117D940}"/>
            </ac:spMkLst>
          </pc:spChg>
          <pc:spChg chg="add del mod">
            <ac:chgData name="Favour Temidayo Akinsemoyin" userId="4d89c3519ea5b813" providerId="LiveId" clId="{F04861C9-65FC-4F26-BA71-B06AA2D2A5B9}" dt="2025-07-10T14:34:29.555" v="2661" actId="21"/>
            <ac:spMkLst>
              <pc:docMk/>
              <pc:sldMasterMk cId="3562946857" sldId="2147483660"/>
              <pc:sldLayoutMk cId="2590356565" sldId="2147483670"/>
              <ac:spMk id="17" creationId="{B7885C84-72ED-9271-6172-2B2A98F37CB7}"/>
            </ac:spMkLst>
          </pc:spChg>
        </pc:sldLayoutChg>
        <pc:sldLayoutChg chg="addSp delSp modSp mod">
          <pc:chgData name="Favour Temidayo Akinsemoyin" userId="4d89c3519ea5b813" providerId="LiveId" clId="{F04861C9-65FC-4F26-BA71-B06AA2D2A5B9}" dt="2025-07-10T11:39:25.236" v="545"/>
          <pc:sldLayoutMkLst>
            <pc:docMk/>
            <pc:sldMasterMk cId="3562946857" sldId="2147483660"/>
            <pc:sldLayoutMk cId="2277604612" sldId="2147483672"/>
          </pc:sldLayoutMkLst>
          <pc:spChg chg="add del">
            <ac:chgData name="Favour Temidayo Akinsemoyin" userId="4d89c3519ea5b813" providerId="LiveId" clId="{F04861C9-65FC-4F26-BA71-B06AA2D2A5B9}" dt="2025-07-10T11:38:34.987" v="534" actId="11529"/>
            <ac:spMkLst>
              <pc:docMk/>
              <pc:sldMasterMk cId="3562946857" sldId="2147483660"/>
              <pc:sldLayoutMk cId="2277604612" sldId="2147483672"/>
              <ac:spMk id="5" creationId="{7BFF7EA1-D263-2B34-167B-FB6B05F019C9}"/>
            </ac:spMkLst>
          </pc:spChg>
          <pc:spChg chg="add del mod ord">
            <ac:chgData name="Favour Temidayo Akinsemoyin" userId="4d89c3519ea5b813" providerId="LiveId" clId="{F04861C9-65FC-4F26-BA71-B06AA2D2A5B9}" dt="2025-07-10T11:38:40.129" v="536"/>
            <ac:spMkLst>
              <pc:docMk/>
              <pc:sldMasterMk cId="3562946857" sldId="2147483660"/>
              <pc:sldLayoutMk cId="2277604612" sldId="2147483672"/>
              <ac:spMk id="6" creationId="{5E6C7B28-3EE2-71E4-17ED-65AEDBA8A80C}"/>
            </ac:spMkLst>
          </pc:spChg>
          <pc:spChg chg="mod">
            <ac:chgData name="Favour Temidayo Akinsemoyin" userId="4d89c3519ea5b813" providerId="LiveId" clId="{F04861C9-65FC-4F26-BA71-B06AA2D2A5B9}" dt="2025-07-10T11:38:40.129" v="536"/>
            <ac:spMkLst>
              <pc:docMk/>
              <pc:sldMasterMk cId="3562946857" sldId="2147483660"/>
              <pc:sldLayoutMk cId="2277604612" sldId="2147483672"/>
              <ac:spMk id="7" creationId="{EC811C59-C387-111B-833D-2B55C43C54E6}"/>
            </ac:spMkLst>
          </pc:spChg>
          <pc:spChg chg="add del">
            <ac:chgData name="Favour Temidayo Akinsemoyin" userId="4d89c3519ea5b813" providerId="LiveId" clId="{F04861C9-65FC-4F26-BA71-B06AA2D2A5B9}" dt="2025-07-10T11:38:48.797" v="537" actId="11529"/>
            <ac:spMkLst>
              <pc:docMk/>
              <pc:sldMasterMk cId="3562946857" sldId="2147483660"/>
              <pc:sldLayoutMk cId="2277604612" sldId="2147483672"/>
              <ac:spMk id="8" creationId="{FA096F84-503A-74BC-0064-FB1A2438065A}"/>
            </ac:spMkLst>
          </pc:spChg>
          <pc:spChg chg="add del mod ord">
            <ac:chgData name="Favour Temidayo Akinsemoyin" userId="4d89c3519ea5b813" providerId="LiveId" clId="{F04861C9-65FC-4F26-BA71-B06AA2D2A5B9}" dt="2025-07-10T11:38:55.101" v="539"/>
            <ac:spMkLst>
              <pc:docMk/>
              <pc:sldMasterMk cId="3562946857" sldId="2147483660"/>
              <pc:sldLayoutMk cId="2277604612" sldId="2147483672"/>
              <ac:spMk id="9" creationId="{351B4A82-A96C-393B-ECC4-C4621BFC84AF}"/>
            </ac:spMkLst>
          </pc:spChg>
          <pc:spChg chg="mod">
            <ac:chgData name="Favour Temidayo Akinsemoyin" userId="4d89c3519ea5b813" providerId="LiveId" clId="{F04861C9-65FC-4F26-BA71-B06AA2D2A5B9}" dt="2025-07-10T11:38:55.101" v="539"/>
            <ac:spMkLst>
              <pc:docMk/>
              <pc:sldMasterMk cId="3562946857" sldId="2147483660"/>
              <pc:sldLayoutMk cId="2277604612" sldId="2147483672"/>
              <ac:spMk id="10" creationId="{799BC7C2-ADCC-7BE9-828D-746396D23C16}"/>
            </ac:spMkLst>
          </pc:spChg>
          <pc:spChg chg="add del">
            <ac:chgData name="Favour Temidayo Akinsemoyin" userId="4d89c3519ea5b813" providerId="LiveId" clId="{F04861C9-65FC-4F26-BA71-B06AA2D2A5B9}" dt="2025-07-10T11:39:02.935" v="540" actId="11529"/>
            <ac:spMkLst>
              <pc:docMk/>
              <pc:sldMasterMk cId="3562946857" sldId="2147483660"/>
              <pc:sldLayoutMk cId="2277604612" sldId="2147483672"/>
              <ac:spMk id="11" creationId="{AD9150A9-768A-2187-031E-4759EC5D3CF7}"/>
            </ac:spMkLst>
          </pc:spChg>
          <pc:spChg chg="add del mod ord">
            <ac:chgData name="Favour Temidayo Akinsemoyin" userId="4d89c3519ea5b813" providerId="LiveId" clId="{F04861C9-65FC-4F26-BA71-B06AA2D2A5B9}" dt="2025-07-10T11:39:12.030" v="542"/>
            <ac:spMkLst>
              <pc:docMk/>
              <pc:sldMasterMk cId="3562946857" sldId="2147483660"/>
              <pc:sldLayoutMk cId="2277604612" sldId="2147483672"/>
              <ac:spMk id="12" creationId="{165D35C1-3113-4431-9599-8090D9D70C43}"/>
            </ac:spMkLst>
          </pc:spChg>
          <pc:spChg chg="mod">
            <ac:chgData name="Favour Temidayo Akinsemoyin" userId="4d89c3519ea5b813" providerId="LiveId" clId="{F04861C9-65FC-4F26-BA71-B06AA2D2A5B9}" dt="2025-07-10T11:39:12.030" v="542"/>
            <ac:spMkLst>
              <pc:docMk/>
              <pc:sldMasterMk cId="3562946857" sldId="2147483660"/>
              <pc:sldLayoutMk cId="2277604612" sldId="2147483672"/>
              <ac:spMk id="13" creationId="{148C24B6-CBF6-B7A4-1F97-3534B177CB4B}"/>
            </ac:spMkLst>
          </pc:spChg>
          <pc:spChg chg="add del">
            <ac:chgData name="Favour Temidayo Akinsemoyin" userId="4d89c3519ea5b813" providerId="LiveId" clId="{F04861C9-65FC-4F26-BA71-B06AA2D2A5B9}" dt="2025-07-10T11:39:16.916" v="543" actId="11529"/>
            <ac:spMkLst>
              <pc:docMk/>
              <pc:sldMasterMk cId="3562946857" sldId="2147483660"/>
              <pc:sldLayoutMk cId="2277604612" sldId="2147483672"/>
              <ac:spMk id="14" creationId="{321C22C6-18BB-0C02-2F26-132D4689383E}"/>
            </ac:spMkLst>
          </pc:spChg>
          <pc:spChg chg="add del mod ord">
            <ac:chgData name="Favour Temidayo Akinsemoyin" userId="4d89c3519ea5b813" providerId="LiveId" clId="{F04861C9-65FC-4F26-BA71-B06AA2D2A5B9}" dt="2025-07-10T11:39:25.236" v="545"/>
            <ac:spMkLst>
              <pc:docMk/>
              <pc:sldMasterMk cId="3562946857" sldId="2147483660"/>
              <pc:sldLayoutMk cId="2277604612" sldId="2147483672"/>
              <ac:spMk id="15" creationId="{1FAE78D7-CFD9-45FA-429F-D261B9C86933}"/>
            </ac:spMkLst>
          </pc:spChg>
          <pc:spChg chg="add del mod">
            <ac:chgData name="Favour Temidayo Akinsemoyin" userId="4d89c3519ea5b813" providerId="LiveId" clId="{F04861C9-65FC-4F26-BA71-B06AA2D2A5B9}" dt="2025-07-10T11:38:40.129" v="536"/>
            <ac:spMkLst>
              <pc:docMk/>
              <pc:sldMasterMk cId="3562946857" sldId="2147483660"/>
              <pc:sldLayoutMk cId="2277604612" sldId="2147483672"/>
              <ac:spMk id="16" creationId="{59098FF9-3F38-BDD5-3C1C-E72C2BCC2393}"/>
            </ac:spMkLst>
          </pc:spChg>
          <pc:spChg chg="mod">
            <ac:chgData name="Favour Temidayo Akinsemoyin" userId="4d89c3519ea5b813" providerId="LiveId" clId="{F04861C9-65FC-4F26-BA71-B06AA2D2A5B9}" dt="2025-07-10T11:39:25.236" v="545"/>
            <ac:spMkLst>
              <pc:docMk/>
              <pc:sldMasterMk cId="3562946857" sldId="2147483660"/>
              <pc:sldLayoutMk cId="2277604612" sldId="2147483672"/>
              <ac:spMk id="17" creationId="{CE01B132-FE72-5686-A0A6-97CC8AA2656E}"/>
            </ac:spMkLst>
          </pc:spChg>
          <pc:spChg chg="add del mod">
            <ac:chgData name="Favour Temidayo Akinsemoyin" userId="4d89c3519ea5b813" providerId="LiveId" clId="{F04861C9-65FC-4F26-BA71-B06AA2D2A5B9}" dt="2025-07-10T11:38:55.101" v="539"/>
            <ac:spMkLst>
              <pc:docMk/>
              <pc:sldMasterMk cId="3562946857" sldId="2147483660"/>
              <pc:sldLayoutMk cId="2277604612" sldId="2147483672"/>
              <ac:spMk id="18" creationId="{5A815BAB-EE4D-8BC7-C375-EACA47CA62AC}"/>
            </ac:spMkLst>
          </pc:spChg>
          <pc:spChg chg="add del mod">
            <ac:chgData name="Favour Temidayo Akinsemoyin" userId="4d89c3519ea5b813" providerId="LiveId" clId="{F04861C9-65FC-4F26-BA71-B06AA2D2A5B9}" dt="2025-07-10T11:39:12.030" v="542"/>
            <ac:spMkLst>
              <pc:docMk/>
              <pc:sldMasterMk cId="3562946857" sldId="2147483660"/>
              <pc:sldLayoutMk cId="2277604612" sldId="2147483672"/>
              <ac:spMk id="20" creationId="{1B9CEA8F-4621-8BFE-9475-3CF0A68815A7}"/>
            </ac:spMkLst>
          </pc:spChg>
          <pc:spChg chg="add del mod">
            <ac:chgData name="Favour Temidayo Akinsemoyin" userId="4d89c3519ea5b813" providerId="LiveId" clId="{F04861C9-65FC-4F26-BA71-B06AA2D2A5B9}" dt="2025-07-10T11:39:25.236" v="545"/>
            <ac:spMkLst>
              <pc:docMk/>
              <pc:sldMasterMk cId="3562946857" sldId="2147483660"/>
              <pc:sldLayoutMk cId="2277604612" sldId="2147483672"/>
              <ac:spMk id="22" creationId="{35FD2646-3853-59F0-6879-022C7546CACE}"/>
            </ac:spMkLst>
          </pc:spChg>
        </pc:sldLayoutChg>
        <pc:sldLayoutChg chg="addSp delSp modSp add mod modTransition">
          <pc:chgData name="Favour Temidayo Akinsemoyin" userId="4d89c3519ea5b813" providerId="LiveId" clId="{F04861C9-65FC-4F26-BA71-B06AA2D2A5B9}" dt="2025-07-10T13:02:57.036" v="1612" actId="1076"/>
          <pc:sldLayoutMkLst>
            <pc:docMk/>
            <pc:sldMasterMk cId="3562946857" sldId="2147483660"/>
            <pc:sldLayoutMk cId="3815390959" sldId="2147483673"/>
          </pc:sldLayoutMkLst>
          <pc:spChg chg="add del">
            <ac:chgData name="Favour Temidayo Akinsemoyin" userId="4d89c3519ea5b813" providerId="LiveId" clId="{F04861C9-65FC-4F26-BA71-B06AA2D2A5B9}" dt="2025-07-10T12:45:32.998" v="1541" actId="11529"/>
            <ac:spMkLst>
              <pc:docMk/>
              <pc:sldMasterMk cId="3562946857" sldId="2147483660"/>
              <pc:sldLayoutMk cId="3815390959" sldId="2147483673"/>
              <ac:spMk id="2" creationId="{ED54562F-4A1C-9B8E-9A51-2B9E3576DE36}"/>
            </ac:spMkLst>
          </pc:spChg>
          <pc:spChg chg="add mod">
            <ac:chgData name="Favour Temidayo Akinsemoyin" userId="4d89c3519ea5b813" providerId="LiveId" clId="{F04861C9-65FC-4F26-BA71-B06AA2D2A5B9}" dt="2025-07-10T13:02:57.036" v="1612" actId="1076"/>
            <ac:spMkLst>
              <pc:docMk/>
              <pc:sldMasterMk cId="3562946857" sldId="2147483660"/>
              <pc:sldLayoutMk cId="3815390959" sldId="2147483673"/>
              <ac:spMk id="3" creationId="{713E2E55-DDC6-554D-7610-2BC6262FAD07}"/>
            </ac:spMkLst>
          </pc:spChg>
          <pc:spChg chg="add mod">
            <ac:chgData name="Favour Temidayo Akinsemoyin" userId="4d89c3519ea5b813" providerId="LiveId" clId="{F04861C9-65FC-4F26-BA71-B06AA2D2A5B9}" dt="2025-07-10T12:45:53.159" v="1545" actId="1076"/>
            <ac:spMkLst>
              <pc:docMk/>
              <pc:sldMasterMk cId="3562946857" sldId="2147483660"/>
              <pc:sldLayoutMk cId="3815390959" sldId="2147483673"/>
              <ac:spMk id="7" creationId="{E1EC9E16-635F-7603-CDD3-F36E89B7EF74}"/>
            </ac:spMkLst>
          </pc:spChg>
        </pc:sldLayoutChg>
        <pc:sldLayoutChg chg="addSp delSp modSp add mod modTransition">
          <pc:chgData name="Favour Temidayo Akinsemoyin" userId="4d89c3519ea5b813" providerId="LiveId" clId="{F04861C9-65FC-4F26-BA71-B06AA2D2A5B9}" dt="2025-07-10T13:11:32.470" v="1677" actId="1076"/>
          <pc:sldLayoutMkLst>
            <pc:docMk/>
            <pc:sldMasterMk cId="3562946857" sldId="2147483660"/>
            <pc:sldLayoutMk cId="2447884152" sldId="2147483674"/>
          </pc:sldLayoutMkLst>
          <pc:spChg chg="add mod">
            <ac:chgData name="Favour Temidayo Akinsemoyin" userId="4d89c3519ea5b813" providerId="LiveId" clId="{F04861C9-65FC-4F26-BA71-B06AA2D2A5B9}" dt="2025-07-10T13:11:32.470" v="1677" actId="1076"/>
            <ac:spMkLst>
              <pc:docMk/>
              <pc:sldMasterMk cId="3562946857" sldId="2147483660"/>
              <pc:sldLayoutMk cId="2447884152" sldId="2147483674"/>
              <ac:spMk id="2" creationId="{C71FAE7E-3081-3819-DC11-326F328A7257}"/>
            </ac:spMkLst>
          </pc:spChg>
          <pc:spChg chg="del mod">
            <ac:chgData name="Favour Temidayo Akinsemoyin" userId="4d89c3519ea5b813" providerId="LiveId" clId="{F04861C9-65FC-4F26-BA71-B06AA2D2A5B9}" dt="2025-07-10T13:11:17.309" v="1673" actId="478"/>
            <ac:spMkLst>
              <pc:docMk/>
              <pc:sldMasterMk cId="3562946857" sldId="2147483660"/>
              <pc:sldLayoutMk cId="2447884152" sldId="2147483674"/>
              <ac:spMk id="3" creationId="{713E2E55-DDC6-554D-7610-2BC6262FAD07}"/>
            </ac:spMkLst>
          </pc:spChg>
          <pc:spChg chg="del mod">
            <ac:chgData name="Favour Temidayo Akinsemoyin" userId="4d89c3519ea5b813" providerId="LiveId" clId="{F04861C9-65FC-4F26-BA71-B06AA2D2A5B9}" dt="2025-07-10T13:03:15.963" v="1617" actId="478"/>
            <ac:spMkLst>
              <pc:docMk/>
              <pc:sldMasterMk cId="3562946857" sldId="2147483660"/>
              <pc:sldLayoutMk cId="2447884152" sldId="2147483674"/>
              <ac:spMk id="7" creationId="{E1EC9E16-635F-7603-CDD3-F36E89B7EF74}"/>
            </ac:spMkLst>
          </pc:spChg>
        </pc:sldLayoutChg>
        <pc:sldLayoutChg chg="addSp delSp modSp add mod modTransition">
          <pc:chgData name="Favour Temidayo Akinsemoyin" userId="4d89c3519ea5b813" providerId="LiveId" clId="{F04861C9-65FC-4F26-BA71-B06AA2D2A5B9}" dt="2025-07-10T13:57:38.170" v="2390" actId="1076"/>
          <pc:sldLayoutMkLst>
            <pc:docMk/>
            <pc:sldMasterMk cId="3562946857" sldId="2147483660"/>
            <pc:sldLayoutMk cId="2629879941" sldId="2147483675"/>
          </pc:sldLayoutMkLst>
          <pc:spChg chg="add del mod">
            <ac:chgData name="Favour Temidayo Akinsemoyin" userId="4d89c3519ea5b813" providerId="LiveId" clId="{F04861C9-65FC-4F26-BA71-B06AA2D2A5B9}" dt="2025-07-10T13:32:06.174" v="1786"/>
            <ac:spMkLst>
              <pc:docMk/>
              <pc:sldMasterMk cId="3562946857" sldId="2147483660"/>
              <pc:sldLayoutMk cId="2629879941" sldId="2147483675"/>
              <ac:spMk id="2" creationId="{B4F6CA03-2754-61D4-29A2-4BB1E9C04D3D}"/>
            </ac:spMkLst>
          </pc:spChg>
          <pc:spChg chg="add del">
            <ac:chgData name="Favour Temidayo Akinsemoyin" userId="4d89c3519ea5b813" providerId="LiveId" clId="{F04861C9-65FC-4F26-BA71-B06AA2D2A5B9}" dt="2025-07-10T13:31:54.095" v="1784" actId="11529"/>
            <ac:spMkLst>
              <pc:docMk/>
              <pc:sldMasterMk cId="3562946857" sldId="2147483660"/>
              <pc:sldLayoutMk cId="2629879941" sldId="2147483675"/>
              <ac:spMk id="3" creationId="{A646C5DE-C524-42EC-3A40-F4460F8017BA}"/>
            </ac:spMkLst>
          </pc:spChg>
          <pc:spChg chg="add del mod ord">
            <ac:chgData name="Favour Temidayo Akinsemoyin" userId="4d89c3519ea5b813" providerId="LiveId" clId="{F04861C9-65FC-4F26-BA71-B06AA2D2A5B9}" dt="2025-07-10T13:32:06.174" v="1786"/>
            <ac:spMkLst>
              <pc:docMk/>
              <pc:sldMasterMk cId="3562946857" sldId="2147483660"/>
              <pc:sldLayoutMk cId="2629879941" sldId="2147483675"/>
              <ac:spMk id="7" creationId="{9A52F046-BF6C-7B90-CB20-F234658AA385}"/>
            </ac:spMkLst>
          </pc:spChg>
          <pc:spChg chg="mod">
            <ac:chgData name="Favour Temidayo Akinsemoyin" userId="4d89c3519ea5b813" providerId="LiveId" clId="{F04861C9-65FC-4F26-BA71-B06AA2D2A5B9}" dt="2025-07-10T13:32:06.174" v="1786"/>
            <ac:spMkLst>
              <pc:docMk/>
              <pc:sldMasterMk cId="3562946857" sldId="2147483660"/>
              <pc:sldLayoutMk cId="2629879941" sldId="2147483675"/>
              <ac:spMk id="8" creationId="{2969F08D-B19C-031A-3CC3-D3A74DE369AC}"/>
            </ac:spMkLst>
          </pc:spChg>
          <pc:spChg chg="add mod">
            <ac:chgData name="Favour Temidayo Akinsemoyin" userId="4d89c3519ea5b813" providerId="LiveId" clId="{F04861C9-65FC-4F26-BA71-B06AA2D2A5B9}" dt="2025-07-10T13:57:38.170" v="2390" actId="1076"/>
            <ac:spMkLst>
              <pc:docMk/>
              <pc:sldMasterMk cId="3562946857" sldId="2147483660"/>
              <pc:sldLayoutMk cId="2629879941" sldId="2147483675"/>
              <ac:spMk id="9" creationId="{AC02BB21-8DD1-DCE2-929C-B55D45C12109}"/>
            </ac:spMkLst>
          </pc:spChg>
        </pc:sldLayoutChg>
        <pc:sldLayoutChg chg="modSp add mod modTransition">
          <pc:chgData name="Favour Temidayo Akinsemoyin" userId="4d89c3519ea5b813" providerId="LiveId" clId="{F04861C9-65FC-4F26-BA71-B06AA2D2A5B9}" dt="2025-07-10T13:57:20.218" v="2388" actId="14100"/>
          <pc:sldLayoutMkLst>
            <pc:docMk/>
            <pc:sldMasterMk cId="3562946857" sldId="2147483660"/>
            <pc:sldLayoutMk cId="3707703570" sldId="2147483676"/>
          </pc:sldLayoutMkLst>
          <pc:spChg chg="mod">
            <ac:chgData name="Favour Temidayo Akinsemoyin" userId="4d89c3519ea5b813" providerId="LiveId" clId="{F04861C9-65FC-4F26-BA71-B06AA2D2A5B9}" dt="2025-07-10T13:57:20.218" v="2388" actId="14100"/>
            <ac:spMkLst>
              <pc:docMk/>
              <pc:sldMasterMk cId="3562946857" sldId="2147483660"/>
              <pc:sldLayoutMk cId="3707703570" sldId="2147483676"/>
              <ac:spMk id="2" creationId="{C71FAE7E-3081-3819-DC11-326F328A7257}"/>
            </ac:spMkLst>
          </pc:spChg>
        </pc:sldLayoutChg>
        <pc:sldLayoutChg chg="addSp delSp modSp add mod modTransition">
          <pc:chgData name="Favour Temidayo Akinsemoyin" userId="4d89c3519ea5b813" providerId="LiveId" clId="{F04861C9-65FC-4F26-BA71-B06AA2D2A5B9}" dt="2025-07-10T15:30:45.290" v="3141" actId="1076"/>
          <pc:sldLayoutMkLst>
            <pc:docMk/>
            <pc:sldMasterMk cId="3562946857" sldId="2147483660"/>
            <pc:sldLayoutMk cId="580154801" sldId="2147483677"/>
          </pc:sldLayoutMkLst>
          <pc:spChg chg="add del">
            <ac:chgData name="Favour Temidayo Akinsemoyin" userId="4d89c3519ea5b813" providerId="LiveId" clId="{F04861C9-65FC-4F26-BA71-B06AA2D2A5B9}" dt="2025-07-10T14:50:25.382" v="2708" actId="11529"/>
            <ac:spMkLst>
              <pc:docMk/>
              <pc:sldMasterMk cId="3562946857" sldId="2147483660"/>
              <pc:sldLayoutMk cId="580154801" sldId="2147483677"/>
              <ac:spMk id="2" creationId="{E640DD80-ED13-8386-C0EA-9671BD1F3F77}"/>
            </ac:spMkLst>
          </pc:spChg>
          <pc:spChg chg="add del mod ord">
            <ac:chgData name="Favour Temidayo Akinsemoyin" userId="4d89c3519ea5b813" providerId="LiveId" clId="{F04861C9-65FC-4F26-BA71-B06AA2D2A5B9}" dt="2025-07-10T14:50:32.107" v="2710"/>
            <ac:spMkLst>
              <pc:docMk/>
              <pc:sldMasterMk cId="3562946857" sldId="2147483660"/>
              <pc:sldLayoutMk cId="580154801" sldId="2147483677"/>
              <ac:spMk id="3" creationId="{27002F95-A546-15A5-43F6-00BE9813CE81}"/>
            </ac:spMkLst>
          </pc:spChg>
          <pc:spChg chg="mod">
            <ac:chgData name="Favour Temidayo Akinsemoyin" userId="4d89c3519ea5b813" providerId="LiveId" clId="{F04861C9-65FC-4F26-BA71-B06AA2D2A5B9}" dt="2025-07-10T14:50:32.107" v="2710"/>
            <ac:spMkLst>
              <pc:docMk/>
              <pc:sldMasterMk cId="3562946857" sldId="2147483660"/>
              <pc:sldLayoutMk cId="580154801" sldId="2147483677"/>
              <ac:spMk id="7" creationId="{A904DC8E-4DE1-EF99-603A-CE5BE5DD495A}"/>
            </ac:spMkLst>
          </pc:spChg>
          <pc:spChg chg="add del">
            <ac:chgData name="Favour Temidayo Akinsemoyin" userId="4d89c3519ea5b813" providerId="LiveId" clId="{F04861C9-65FC-4F26-BA71-B06AA2D2A5B9}" dt="2025-07-10T14:50:39.632" v="2711" actId="11529"/>
            <ac:spMkLst>
              <pc:docMk/>
              <pc:sldMasterMk cId="3562946857" sldId="2147483660"/>
              <pc:sldLayoutMk cId="580154801" sldId="2147483677"/>
              <ac:spMk id="8" creationId="{D5E201B7-3FE7-1FB1-F74C-BB8C67F5BEE4}"/>
            </ac:spMkLst>
          </pc:spChg>
          <pc:spChg chg="add del mod ord">
            <ac:chgData name="Favour Temidayo Akinsemoyin" userId="4d89c3519ea5b813" providerId="LiveId" clId="{F04861C9-65FC-4F26-BA71-B06AA2D2A5B9}" dt="2025-07-10T14:50:49.247" v="2713"/>
            <ac:spMkLst>
              <pc:docMk/>
              <pc:sldMasterMk cId="3562946857" sldId="2147483660"/>
              <pc:sldLayoutMk cId="580154801" sldId="2147483677"/>
              <ac:spMk id="9" creationId="{2EE5AF35-BC46-AF82-6E15-44D79A216783}"/>
            </ac:spMkLst>
          </pc:spChg>
          <pc:spChg chg="mod">
            <ac:chgData name="Favour Temidayo Akinsemoyin" userId="4d89c3519ea5b813" providerId="LiveId" clId="{F04861C9-65FC-4F26-BA71-B06AA2D2A5B9}" dt="2025-07-10T14:50:49.247" v="2713"/>
            <ac:spMkLst>
              <pc:docMk/>
              <pc:sldMasterMk cId="3562946857" sldId="2147483660"/>
              <pc:sldLayoutMk cId="580154801" sldId="2147483677"/>
              <ac:spMk id="10" creationId="{DD5599FB-8F44-793A-E320-D4935FCB0DE6}"/>
            </ac:spMkLst>
          </pc:spChg>
          <pc:spChg chg="add del">
            <ac:chgData name="Favour Temidayo Akinsemoyin" userId="4d89c3519ea5b813" providerId="LiveId" clId="{F04861C9-65FC-4F26-BA71-B06AA2D2A5B9}" dt="2025-07-10T14:50:57.732" v="2714" actId="11529"/>
            <ac:spMkLst>
              <pc:docMk/>
              <pc:sldMasterMk cId="3562946857" sldId="2147483660"/>
              <pc:sldLayoutMk cId="580154801" sldId="2147483677"/>
              <ac:spMk id="11" creationId="{DCCA1917-731D-C548-6148-7C18D6212950}"/>
            </ac:spMkLst>
          </pc:spChg>
          <pc:spChg chg="add del mod ord">
            <ac:chgData name="Favour Temidayo Akinsemoyin" userId="4d89c3519ea5b813" providerId="LiveId" clId="{F04861C9-65FC-4F26-BA71-B06AA2D2A5B9}" dt="2025-07-10T14:51:07.368" v="2717"/>
            <ac:spMkLst>
              <pc:docMk/>
              <pc:sldMasterMk cId="3562946857" sldId="2147483660"/>
              <pc:sldLayoutMk cId="580154801" sldId="2147483677"/>
              <ac:spMk id="12" creationId="{5260FA2F-05B6-B35B-1672-B09D9DBEFBDC}"/>
            </ac:spMkLst>
          </pc:spChg>
          <pc:spChg chg="mod">
            <ac:chgData name="Favour Temidayo Akinsemoyin" userId="4d89c3519ea5b813" providerId="LiveId" clId="{F04861C9-65FC-4F26-BA71-B06AA2D2A5B9}" dt="2025-07-10T14:51:07.368" v="2717"/>
            <ac:spMkLst>
              <pc:docMk/>
              <pc:sldMasterMk cId="3562946857" sldId="2147483660"/>
              <pc:sldLayoutMk cId="580154801" sldId="2147483677"/>
              <ac:spMk id="13" creationId="{AD2B749E-6554-66B9-1721-13587BC9A86F}"/>
            </ac:spMkLst>
          </pc:spChg>
          <pc:spChg chg="add mod">
            <ac:chgData name="Favour Temidayo Akinsemoyin" userId="4d89c3519ea5b813" providerId="LiveId" clId="{F04861C9-65FC-4F26-BA71-B06AA2D2A5B9}" dt="2025-07-10T15:30:45.290" v="3141" actId="1076"/>
            <ac:spMkLst>
              <pc:docMk/>
              <pc:sldMasterMk cId="3562946857" sldId="2147483660"/>
              <pc:sldLayoutMk cId="580154801" sldId="2147483677"/>
              <ac:spMk id="14" creationId="{A67D73BB-C148-14FD-8268-40FB5DC4BE96}"/>
            </ac:spMkLst>
          </pc:spChg>
          <pc:spChg chg="add del mod">
            <ac:chgData name="Favour Temidayo Akinsemoyin" userId="4d89c3519ea5b813" providerId="LiveId" clId="{F04861C9-65FC-4F26-BA71-B06AA2D2A5B9}" dt="2025-07-10T14:50:32.107" v="2710"/>
            <ac:spMkLst>
              <pc:docMk/>
              <pc:sldMasterMk cId="3562946857" sldId="2147483660"/>
              <pc:sldLayoutMk cId="580154801" sldId="2147483677"/>
              <ac:spMk id="20" creationId="{E2DFC7E6-AD2A-71F2-B633-4BE9887B8AFA}"/>
            </ac:spMkLst>
          </pc:spChg>
          <pc:spChg chg="add del mod">
            <ac:chgData name="Favour Temidayo Akinsemoyin" userId="4d89c3519ea5b813" providerId="LiveId" clId="{F04861C9-65FC-4F26-BA71-B06AA2D2A5B9}" dt="2025-07-10T14:50:49.247" v="2713"/>
            <ac:spMkLst>
              <pc:docMk/>
              <pc:sldMasterMk cId="3562946857" sldId="2147483660"/>
              <pc:sldLayoutMk cId="580154801" sldId="2147483677"/>
              <ac:spMk id="21" creationId="{0C7B7B11-646D-B553-0399-36EBA8E7D7BE}"/>
            </ac:spMkLst>
          </pc:spChg>
          <pc:spChg chg="add del mod">
            <ac:chgData name="Favour Temidayo Akinsemoyin" userId="4d89c3519ea5b813" providerId="LiveId" clId="{F04861C9-65FC-4F26-BA71-B06AA2D2A5B9}" dt="2025-07-10T14:51:07.368" v="2717"/>
            <ac:spMkLst>
              <pc:docMk/>
              <pc:sldMasterMk cId="3562946857" sldId="2147483660"/>
              <pc:sldLayoutMk cId="580154801" sldId="2147483677"/>
              <ac:spMk id="22" creationId="{2E9E8973-E640-8F79-C013-6B3792BD9D53}"/>
            </ac:spMkLst>
          </pc:spChg>
        </pc:sldLayoutChg>
        <pc:sldLayoutChg chg="addSp delSp modSp add mod modTransition">
          <pc:chgData name="Favour Temidayo Akinsemoyin" userId="4d89c3519ea5b813" providerId="LiveId" clId="{F04861C9-65FC-4F26-BA71-B06AA2D2A5B9}" dt="2025-07-10T16:07:01.998" v="3697"/>
          <pc:sldLayoutMkLst>
            <pc:docMk/>
            <pc:sldMasterMk cId="3562946857" sldId="2147483660"/>
            <pc:sldLayoutMk cId="3130942468" sldId="2147483678"/>
          </pc:sldLayoutMkLst>
          <pc:spChg chg="del">
            <ac:chgData name="Favour Temidayo Akinsemoyin" userId="4d89c3519ea5b813" providerId="LiveId" clId="{F04861C9-65FC-4F26-BA71-B06AA2D2A5B9}" dt="2025-07-10T16:06:04.174" v="3693" actId="478"/>
            <ac:spMkLst>
              <pc:docMk/>
              <pc:sldMasterMk cId="3562946857" sldId="2147483660"/>
              <pc:sldLayoutMk cId="3130942468" sldId="2147483678"/>
              <ac:spMk id="2" creationId="{C71FAE7E-3081-3819-DC11-326F328A7257}"/>
            </ac:spMkLst>
          </pc:spChg>
          <pc:spChg chg="add del mod">
            <ac:chgData name="Favour Temidayo Akinsemoyin" userId="4d89c3519ea5b813" providerId="LiveId" clId="{F04861C9-65FC-4F26-BA71-B06AA2D2A5B9}" dt="2025-07-10T16:07:01.998" v="3697"/>
            <ac:spMkLst>
              <pc:docMk/>
              <pc:sldMasterMk cId="3562946857" sldId="2147483660"/>
              <pc:sldLayoutMk cId="3130942468" sldId="2147483678"/>
              <ac:spMk id="3" creationId="{E54A6FE8-F674-5BC2-C5B4-428BEE90297C}"/>
            </ac:spMkLst>
          </pc:spChg>
          <pc:spChg chg="add del">
            <ac:chgData name="Favour Temidayo Akinsemoyin" userId="4d89c3519ea5b813" providerId="LiveId" clId="{F04861C9-65FC-4F26-BA71-B06AA2D2A5B9}" dt="2025-07-10T16:06:10.152" v="3695" actId="11529"/>
            <ac:spMkLst>
              <pc:docMk/>
              <pc:sldMasterMk cId="3562946857" sldId="2147483660"/>
              <pc:sldLayoutMk cId="3130942468" sldId="2147483678"/>
              <ac:spMk id="7" creationId="{0971C4C4-EDA5-DF65-23FC-15173C742210}"/>
            </ac:spMkLst>
          </pc:spChg>
          <pc:spChg chg="add del mod ord">
            <ac:chgData name="Favour Temidayo Akinsemoyin" userId="4d89c3519ea5b813" providerId="LiveId" clId="{F04861C9-65FC-4F26-BA71-B06AA2D2A5B9}" dt="2025-07-10T16:07:01.998" v="3697"/>
            <ac:spMkLst>
              <pc:docMk/>
              <pc:sldMasterMk cId="3562946857" sldId="2147483660"/>
              <pc:sldLayoutMk cId="3130942468" sldId="2147483678"/>
              <ac:spMk id="8" creationId="{C0B45DD2-69B3-C0C0-E246-145CAC2038DA}"/>
            </ac:spMkLst>
          </pc:spChg>
          <pc:spChg chg="mod">
            <ac:chgData name="Favour Temidayo Akinsemoyin" userId="4d89c3519ea5b813" providerId="LiveId" clId="{F04861C9-65FC-4F26-BA71-B06AA2D2A5B9}" dt="2025-07-10T16:07:01.998" v="3697"/>
            <ac:spMkLst>
              <pc:docMk/>
              <pc:sldMasterMk cId="3562946857" sldId="2147483660"/>
              <pc:sldLayoutMk cId="3130942468" sldId="2147483678"/>
              <ac:spMk id="9" creationId="{F5E13A0C-667A-D057-443E-36996EAB4012}"/>
            </ac:spMkLst>
          </pc:spChg>
        </pc:sldLayoutChg>
      </pc:sldMasterChg>
    </pc:docChg>
  </pc:docChgLst>
</pc:chgInfo>
</file>

<file path=ppt/media/image1.jpg>
</file>

<file path=ppt/media/image10.svg>
</file>

<file path=ppt/media/image11.jpg>
</file>

<file path=ppt/media/image12.png>
</file>

<file path=ppt/media/image13.jpeg>
</file>

<file path=ppt/media/image14.jpeg>
</file>

<file path=ppt/media/image15.jpeg>
</file>

<file path=ppt/media/image16.jp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jpeg>
</file>

<file path=ppt/media/image3.jpeg>
</file>

<file path=ppt/media/image4.jpeg>
</file>

<file path=ppt/media/image5.jpe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E01B132-FE72-5686-A0A6-97CC8AA2656E}"/>
              </a:ext>
            </a:extLst>
          </p:cNvPr>
          <p:cNvSpPr>
            <a:spLocks noGrp="1"/>
          </p:cNvSpPr>
          <p:nvPr>
            <p:ph type="pic" sz="quarter" idx="16"/>
          </p:nvPr>
        </p:nvSpPr>
        <p:spPr>
          <a:xfrm>
            <a:off x="15003538" y="2842279"/>
            <a:ext cx="2792790" cy="7523961"/>
          </a:xfrm>
          <a:custGeom>
            <a:avLst/>
            <a:gdLst>
              <a:gd name="connsiteX0" fmla="*/ 1396395 w 2792790"/>
              <a:gd name="connsiteY0" fmla="*/ 0 h 7523961"/>
              <a:gd name="connsiteX1" fmla="*/ 2792790 w 2792790"/>
              <a:gd name="connsiteY1" fmla="*/ 1396395 h 7523961"/>
              <a:gd name="connsiteX2" fmla="*/ 2792790 w 2792790"/>
              <a:gd name="connsiteY2" fmla="*/ 7523961 h 7523961"/>
              <a:gd name="connsiteX3" fmla="*/ 0 w 2792790"/>
              <a:gd name="connsiteY3" fmla="*/ 7523961 h 7523961"/>
              <a:gd name="connsiteX4" fmla="*/ 0 w 2792790"/>
              <a:gd name="connsiteY4" fmla="*/ 1396395 h 7523961"/>
              <a:gd name="connsiteX5" fmla="*/ 1396395 w 2792790"/>
              <a:gd name="connsiteY5" fmla="*/ 0 h 752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2790" h="7523961">
                <a:moveTo>
                  <a:pt x="1396395" y="0"/>
                </a:moveTo>
                <a:cubicBezTo>
                  <a:pt x="2167602" y="0"/>
                  <a:pt x="2792790" y="625187"/>
                  <a:pt x="2792790" y="1396395"/>
                </a:cubicBezTo>
                <a:lnTo>
                  <a:pt x="2792790" y="7523961"/>
                </a:lnTo>
                <a:lnTo>
                  <a:pt x="0" y="7523961"/>
                </a:lnTo>
                <a:lnTo>
                  <a:pt x="0" y="1396395"/>
                </a:lnTo>
                <a:cubicBezTo>
                  <a:pt x="0" y="625187"/>
                  <a:pt x="625187" y="0"/>
                  <a:pt x="1396395"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148C24B6-CBF6-B7A4-1F97-3534B177CB4B}"/>
              </a:ext>
            </a:extLst>
          </p:cNvPr>
          <p:cNvSpPr>
            <a:spLocks noGrp="1"/>
          </p:cNvSpPr>
          <p:nvPr>
            <p:ph type="pic" sz="quarter" idx="15"/>
          </p:nvPr>
        </p:nvSpPr>
        <p:spPr>
          <a:xfrm>
            <a:off x="10165377" y="3738096"/>
            <a:ext cx="2792790" cy="6628144"/>
          </a:xfrm>
          <a:custGeom>
            <a:avLst/>
            <a:gdLst>
              <a:gd name="connsiteX0" fmla="*/ 1396395 w 2792790"/>
              <a:gd name="connsiteY0" fmla="*/ 0 h 6628144"/>
              <a:gd name="connsiteX1" fmla="*/ 2792790 w 2792790"/>
              <a:gd name="connsiteY1" fmla="*/ 1396395 h 6628144"/>
              <a:gd name="connsiteX2" fmla="*/ 2792790 w 2792790"/>
              <a:gd name="connsiteY2" fmla="*/ 6628144 h 6628144"/>
              <a:gd name="connsiteX3" fmla="*/ 0 w 2792790"/>
              <a:gd name="connsiteY3" fmla="*/ 6628144 h 6628144"/>
              <a:gd name="connsiteX4" fmla="*/ 0 w 2792790"/>
              <a:gd name="connsiteY4" fmla="*/ 1396395 h 6628144"/>
              <a:gd name="connsiteX5" fmla="*/ 1396395 w 2792790"/>
              <a:gd name="connsiteY5" fmla="*/ 0 h 662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2790" h="6628144">
                <a:moveTo>
                  <a:pt x="1396395" y="0"/>
                </a:moveTo>
                <a:cubicBezTo>
                  <a:pt x="2167603" y="0"/>
                  <a:pt x="2792790" y="625187"/>
                  <a:pt x="2792790" y="1396395"/>
                </a:cubicBezTo>
                <a:lnTo>
                  <a:pt x="2792790" y="6628144"/>
                </a:lnTo>
                <a:lnTo>
                  <a:pt x="0" y="6628144"/>
                </a:lnTo>
                <a:lnTo>
                  <a:pt x="0" y="1396395"/>
                </a:lnTo>
                <a:cubicBezTo>
                  <a:pt x="0" y="625187"/>
                  <a:pt x="625187" y="0"/>
                  <a:pt x="1396395" y="0"/>
                </a:cubicBezTo>
                <a:close/>
              </a:path>
            </a:pathLst>
          </a:custGeom>
        </p:spPr>
        <p:txBody>
          <a:bodyPr wrap="square">
            <a:noAutofit/>
          </a:bodyPr>
          <a:lstStyle/>
          <a:p>
            <a:endParaRPr lang="en-US"/>
          </a:p>
        </p:txBody>
      </p:sp>
      <p:sp>
        <p:nvSpPr>
          <p:cNvPr id="10" name="Picture Placeholder 9">
            <a:extLst>
              <a:ext uri="{FF2B5EF4-FFF2-40B4-BE49-F238E27FC236}">
                <a16:creationId xmlns:a16="http://schemas.microsoft.com/office/drawing/2014/main" id="{799BC7C2-ADCC-7BE9-828D-746396D23C16}"/>
              </a:ext>
            </a:extLst>
          </p:cNvPr>
          <p:cNvSpPr>
            <a:spLocks noGrp="1"/>
          </p:cNvSpPr>
          <p:nvPr>
            <p:ph type="pic" sz="quarter" idx="14"/>
          </p:nvPr>
        </p:nvSpPr>
        <p:spPr>
          <a:xfrm>
            <a:off x="5327215" y="6379500"/>
            <a:ext cx="2792790" cy="3986740"/>
          </a:xfrm>
          <a:custGeom>
            <a:avLst/>
            <a:gdLst>
              <a:gd name="connsiteX0" fmla="*/ 1396395 w 2792790"/>
              <a:gd name="connsiteY0" fmla="*/ 0 h 3986740"/>
              <a:gd name="connsiteX1" fmla="*/ 2792790 w 2792790"/>
              <a:gd name="connsiteY1" fmla="*/ 1396395 h 3986740"/>
              <a:gd name="connsiteX2" fmla="*/ 2792790 w 2792790"/>
              <a:gd name="connsiteY2" fmla="*/ 3986740 h 3986740"/>
              <a:gd name="connsiteX3" fmla="*/ 0 w 2792790"/>
              <a:gd name="connsiteY3" fmla="*/ 3986740 h 3986740"/>
              <a:gd name="connsiteX4" fmla="*/ 0 w 2792790"/>
              <a:gd name="connsiteY4" fmla="*/ 1396395 h 3986740"/>
              <a:gd name="connsiteX5" fmla="*/ 1396395 w 2792790"/>
              <a:gd name="connsiteY5" fmla="*/ 0 h 39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2790" h="3986740">
                <a:moveTo>
                  <a:pt x="1396395" y="0"/>
                </a:moveTo>
                <a:cubicBezTo>
                  <a:pt x="2167603" y="0"/>
                  <a:pt x="2792790" y="625187"/>
                  <a:pt x="2792790" y="1396395"/>
                </a:cubicBezTo>
                <a:lnTo>
                  <a:pt x="2792790" y="3986740"/>
                </a:lnTo>
                <a:lnTo>
                  <a:pt x="0" y="3986740"/>
                </a:lnTo>
                <a:lnTo>
                  <a:pt x="0" y="1396395"/>
                </a:lnTo>
                <a:cubicBezTo>
                  <a:pt x="0" y="625187"/>
                  <a:pt x="625187" y="0"/>
                  <a:pt x="1396395" y="0"/>
                </a:cubicBezTo>
                <a:close/>
              </a:path>
            </a:pathLst>
          </a:custGeom>
        </p:spPr>
        <p:txBody>
          <a:bodyPr wrap="square">
            <a:noAutofit/>
          </a:bodyPr>
          <a:lstStyle/>
          <a:p>
            <a:endParaRPr lang="en-US"/>
          </a:p>
        </p:txBody>
      </p:sp>
      <p:sp>
        <p:nvSpPr>
          <p:cNvPr id="7" name="Picture Placeholder 6">
            <a:extLst>
              <a:ext uri="{FF2B5EF4-FFF2-40B4-BE49-F238E27FC236}">
                <a16:creationId xmlns:a16="http://schemas.microsoft.com/office/drawing/2014/main" id="{EC811C59-C387-111B-833D-2B55C43C54E6}"/>
              </a:ext>
            </a:extLst>
          </p:cNvPr>
          <p:cNvSpPr>
            <a:spLocks noGrp="1"/>
          </p:cNvSpPr>
          <p:nvPr>
            <p:ph type="pic" sz="quarter" idx="13"/>
          </p:nvPr>
        </p:nvSpPr>
        <p:spPr>
          <a:xfrm>
            <a:off x="489053" y="4770337"/>
            <a:ext cx="2792790" cy="5516665"/>
          </a:xfrm>
          <a:custGeom>
            <a:avLst/>
            <a:gdLst>
              <a:gd name="connsiteX0" fmla="*/ 1396395 w 2792790"/>
              <a:gd name="connsiteY0" fmla="*/ 0 h 5516665"/>
              <a:gd name="connsiteX1" fmla="*/ 2792790 w 2792790"/>
              <a:gd name="connsiteY1" fmla="*/ 1396395 h 5516665"/>
              <a:gd name="connsiteX2" fmla="*/ 2792790 w 2792790"/>
              <a:gd name="connsiteY2" fmla="*/ 5516665 h 5516665"/>
              <a:gd name="connsiteX3" fmla="*/ 0 w 2792790"/>
              <a:gd name="connsiteY3" fmla="*/ 5516665 h 5516665"/>
              <a:gd name="connsiteX4" fmla="*/ 0 w 2792790"/>
              <a:gd name="connsiteY4" fmla="*/ 1396395 h 5516665"/>
              <a:gd name="connsiteX5" fmla="*/ 1396395 w 2792790"/>
              <a:gd name="connsiteY5" fmla="*/ 0 h 551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2790" h="5516665">
                <a:moveTo>
                  <a:pt x="1396395" y="0"/>
                </a:moveTo>
                <a:cubicBezTo>
                  <a:pt x="2167603" y="0"/>
                  <a:pt x="2792790" y="625187"/>
                  <a:pt x="2792790" y="1396395"/>
                </a:cubicBezTo>
                <a:lnTo>
                  <a:pt x="2792790" y="5516665"/>
                </a:lnTo>
                <a:lnTo>
                  <a:pt x="0" y="5516665"/>
                </a:lnTo>
                <a:lnTo>
                  <a:pt x="0" y="1396395"/>
                </a:lnTo>
                <a:cubicBezTo>
                  <a:pt x="0" y="625187"/>
                  <a:pt x="625187" y="0"/>
                  <a:pt x="1396395" y="0"/>
                </a:cubicBezTo>
                <a:close/>
              </a:path>
            </a:pathLst>
          </a:custGeom>
        </p:spPr>
        <p:txBody>
          <a:bodyPr wrap="square">
            <a:noAutofit/>
          </a:bodyPr>
          <a:lstStyle/>
          <a:p>
            <a:endParaRPr lang="en-US"/>
          </a:p>
        </p:txBody>
      </p:sp>
      <p:sp>
        <p:nvSpPr>
          <p:cNvPr id="2" name="Date Placeholder 1"/>
          <p:cNvSpPr>
            <a:spLocks noGrp="1"/>
          </p:cNvSpPr>
          <p:nvPr>
            <p:ph type="dt" sz="half" idx="10"/>
          </p:nvPr>
        </p:nvSpPr>
        <p:spPr/>
        <p:txBody>
          <a:bodyPr/>
          <a:lstStyle/>
          <a:p>
            <a:fld id="{ABDD7219-92D0-40A2-AC12-CAA1FCA804E3}" type="datetimeFigureOut">
              <a:rPr lang="en-US" smtClean="0"/>
              <a:t>7/11/2025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1159B4-16DB-4CA2-87D5-74E63ABEDD13}" type="slidenum">
              <a:rPr lang="en-US" smtClean="0"/>
              <a:t>‹#›</a:t>
            </a:fld>
            <a:endParaRPr lang="en-US"/>
          </a:p>
        </p:txBody>
      </p:sp>
    </p:spTree>
    <p:extLst>
      <p:ext uri="{BB962C8B-B14F-4D97-AF65-F5344CB8AC3E}">
        <p14:creationId xmlns:p14="http://schemas.microsoft.com/office/powerpoint/2010/main" val="2277604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8" name="Picture Placeholder 7">
            <a:extLst>
              <a:ext uri="{FF2B5EF4-FFF2-40B4-BE49-F238E27FC236}">
                <a16:creationId xmlns:a16="http://schemas.microsoft.com/office/drawing/2014/main" id="{211010C3-4A90-89C2-3E28-A99F0E8A1BDE}"/>
              </a:ext>
            </a:extLst>
          </p:cNvPr>
          <p:cNvSpPr>
            <a:spLocks noGrp="1"/>
          </p:cNvSpPr>
          <p:nvPr>
            <p:ph type="pic" sz="quarter" idx="13"/>
          </p:nvPr>
        </p:nvSpPr>
        <p:spPr>
          <a:xfrm>
            <a:off x="16098838" y="0"/>
            <a:ext cx="2189162" cy="5143500"/>
          </a:xfrm>
        </p:spPr>
        <p:txBody>
          <a:bodyPr/>
          <a:lstStyle/>
          <a:p>
            <a:endParaRPr lang="en-US"/>
          </a:p>
        </p:txBody>
      </p:sp>
      <p:sp>
        <p:nvSpPr>
          <p:cNvPr id="9" name="Picture Placeholder 7">
            <a:extLst>
              <a:ext uri="{FF2B5EF4-FFF2-40B4-BE49-F238E27FC236}">
                <a16:creationId xmlns:a16="http://schemas.microsoft.com/office/drawing/2014/main" id="{5D6F4862-DFB5-AE34-9B79-606F553F2D10}"/>
              </a:ext>
            </a:extLst>
          </p:cNvPr>
          <p:cNvSpPr>
            <a:spLocks noGrp="1"/>
          </p:cNvSpPr>
          <p:nvPr>
            <p:ph type="pic" sz="quarter" idx="14"/>
          </p:nvPr>
        </p:nvSpPr>
        <p:spPr>
          <a:xfrm>
            <a:off x="16098838" y="5143500"/>
            <a:ext cx="2189162" cy="5143501"/>
          </a:xfrm>
        </p:spPr>
        <p:txBody>
          <a:bodyPr/>
          <a:lstStyle/>
          <a:p>
            <a:endParaRPr lang="en-US"/>
          </a:p>
        </p:txBody>
      </p:sp>
      <p:sp>
        <p:nvSpPr>
          <p:cNvPr id="10" name="Picture Placeholder 7">
            <a:extLst>
              <a:ext uri="{FF2B5EF4-FFF2-40B4-BE49-F238E27FC236}">
                <a16:creationId xmlns:a16="http://schemas.microsoft.com/office/drawing/2014/main" id="{5413DCDA-99FA-C0E5-D20E-BF0E414334DE}"/>
              </a:ext>
            </a:extLst>
          </p:cNvPr>
          <p:cNvSpPr>
            <a:spLocks noGrp="1"/>
          </p:cNvSpPr>
          <p:nvPr>
            <p:ph type="pic" sz="quarter" idx="15"/>
          </p:nvPr>
        </p:nvSpPr>
        <p:spPr>
          <a:xfrm>
            <a:off x="13909676" y="0"/>
            <a:ext cx="2189162" cy="5143500"/>
          </a:xfrm>
        </p:spPr>
        <p:txBody>
          <a:bodyPr/>
          <a:lstStyle/>
          <a:p>
            <a:endParaRPr lang="en-US"/>
          </a:p>
        </p:txBody>
      </p:sp>
      <p:sp>
        <p:nvSpPr>
          <p:cNvPr id="11" name="Picture Placeholder 7">
            <a:extLst>
              <a:ext uri="{FF2B5EF4-FFF2-40B4-BE49-F238E27FC236}">
                <a16:creationId xmlns:a16="http://schemas.microsoft.com/office/drawing/2014/main" id="{8CFDD2B7-045F-6A46-1FFE-9FDBBFF906BA}"/>
              </a:ext>
            </a:extLst>
          </p:cNvPr>
          <p:cNvSpPr>
            <a:spLocks noGrp="1"/>
          </p:cNvSpPr>
          <p:nvPr>
            <p:ph type="pic" sz="quarter" idx="16"/>
          </p:nvPr>
        </p:nvSpPr>
        <p:spPr>
          <a:xfrm>
            <a:off x="13909676" y="5143500"/>
            <a:ext cx="2189162" cy="5143501"/>
          </a:xfrm>
        </p:spPr>
        <p:txBody>
          <a:bodyPr/>
          <a:lstStyle/>
          <a:p>
            <a:endParaRPr lang="en-US"/>
          </a:p>
        </p:txBody>
      </p:sp>
      <p:sp>
        <p:nvSpPr>
          <p:cNvPr id="12" name="Picture Placeholder 7">
            <a:extLst>
              <a:ext uri="{FF2B5EF4-FFF2-40B4-BE49-F238E27FC236}">
                <a16:creationId xmlns:a16="http://schemas.microsoft.com/office/drawing/2014/main" id="{5E96DF99-C0D2-6080-174B-83660EE3A873}"/>
              </a:ext>
            </a:extLst>
          </p:cNvPr>
          <p:cNvSpPr>
            <a:spLocks noGrp="1"/>
          </p:cNvSpPr>
          <p:nvPr>
            <p:ph type="pic" sz="quarter" idx="17"/>
          </p:nvPr>
        </p:nvSpPr>
        <p:spPr>
          <a:xfrm>
            <a:off x="11720514" y="0"/>
            <a:ext cx="2189162" cy="5143500"/>
          </a:xfrm>
        </p:spPr>
        <p:txBody>
          <a:bodyPr/>
          <a:lstStyle/>
          <a:p>
            <a:endParaRPr lang="en-US"/>
          </a:p>
        </p:txBody>
      </p:sp>
      <p:sp>
        <p:nvSpPr>
          <p:cNvPr id="13" name="Picture Placeholder 7">
            <a:extLst>
              <a:ext uri="{FF2B5EF4-FFF2-40B4-BE49-F238E27FC236}">
                <a16:creationId xmlns:a16="http://schemas.microsoft.com/office/drawing/2014/main" id="{A5BE91B4-80C8-888D-20A7-C741C117D940}"/>
              </a:ext>
            </a:extLst>
          </p:cNvPr>
          <p:cNvSpPr>
            <a:spLocks noGrp="1"/>
          </p:cNvSpPr>
          <p:nvPr>
            <p:ph type="pic" sz="quarter" idx="18"/>
          </p:nvPr>
        </p:nvSpPr>
        <p:spPr>
          <a:xfrm>
            <a:off x="11720514" y="5143500"/>
            <a:ext cx="2189162" cy="5143501"/>
          </a:xfrm>
        </p:spPr>
        <p:txBody>
          <a:bodyPr/>
          <a:lstStyle/>
          <a:p>
            <a:endParaRPr lang="en-US"/>
          </a:p>
        </p:txBody>
      </p:sp>
    </p:spTree>
    <p:extLst>
      <p:ext uri="{BB962C8B-B14F-4D97-AF65-F5344CB8AC3E}">
        <p14:creationId xmlns:p14="http://schemas.microsoft.com/office/powerpoint/2010/main" val="2590356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and Vertical Tex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D2B749E-6554-66B9-1721-13587BC9A86F}"/>
              </a:ext>
            </a:extLst>
          </p:cNvPr>
          <p:cNvSpPr>
            <a:spLocks noGrp="1"/>
          </p:cNvSpPr>
          <p:nvPr>
            <p:ph type="pic" sz="quarter" idx="15"/>
          </p:nvPr>
        </p:nvSpPr>
        <p:spPr>
          <a:xfrm>
            <a:off x="4500419" y="5558444"/>
            <a:ext cx="3089564" cy="3017520"/>
          </a:xfrm>
          <a:custGeom>
            <a:avLst/>
            <a:gdLst>
              <a:gd name="connsiteX0" fmla="*/ 0 w 3089564"/>
              <a:gd name="connsiteY0" fmla="*/ 0 h 3017520"/>
              <a:gd name="connsiteX1" fmla="*/ 3089564 w 3089564"/>
              <a:gd name="connsiteY1" fmla="*/ 0 h 3017520"/>
              <a:gd name="connsiteX2" fmla="*/ 3089564 w 3089564"/>
              <a:gd name="connsiteY2" fmla="*/ 3017520 h 3017520"/>
              <a:gd name="connsiteX3" fmla="*/ 0 w 3089564"/>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3089564" h="3017520">
                <a:moveTo>
                  <a:pt x="0" y="0"/>
                </a:moveTo>
                <a:lnTo>
                  <a:pt x="3089564" y="0"/>
                </a:lnTo>
                <a:lnTo>
                  <a:pt x="3089564" y="3017520"/>
                </a:lnTo>
                <a:lnTo>
                  <a:pt x="0" y="3017520"/>
                </a:lnTo>
                <a:close/>
              </a:path>
            </a:pathLst>
          </a:custGeom>
        </p:spPr>
        <p:txBody>
          <a:bodyPr wrap="square">
            <a:noAutofit/>
          </a:bodyPr>
          <a:lstStyle/>
          <a:p>
            <a:endParaRPr lang="en-US"/>
          </a:p>
        </p:txBody>
      </p:sp>
      <p:sp>
        <p:nvSpPr>
          <p:cNvPr id="10" name="Picture Placeholder 9">
            <a:extLst>
              <a:ext uri="{FF2B5EF4-FFF2-40B4-BE49-F238E27FC236}">
                <a16:creationId xmlns:a16="http://schemas.microsoft.com/office/drawing/2014/main" id="{DD5599FB-8F44-793A-E320-D4935FCB0DE6}"/>
              </a:ext>
            </a:extLst>
          </p:cNvPr>
          <p:cNvSpPr>
            <a:spLocks noGrp="1"/>
          </p:cNvSpPr>
          <p:nvPr>
            <p:ph type="pic" sz="quarter" idx="14"/>
          </p:nvPr>
        </p:nvSpPr>
        <p:spPr>
          <a:xfrm>
            <a:off x="4500419" y="2369127"/>
            <a:ext cx="3089564" cy="3017520"/>
          </a:xfrm>
          <a:custGeom>
            <a:avLst/>
            <a:gdLst>
              <a:gd name="connsiteX0" fmla="*/ 0 w 3089564"/>
              <a:gd name="connsiteY0" fmla="*/ 0 h 3017520"/>
              <a:gd name="connsiteX1" fmla="*/ 3089564 w 3089564"/>
              <a:gd name="connsiteY1" fmla="*/ 0 h 3017520"/>
              <a:gd name="connsiteX2" fmla="*/ 3089564 w 3089564"/>
              <a:gd name="connsiteY2" fmla="*/ 3017520 h 3017520"/>
              <a:gd name="connsiteX3" fmla="*/ 0 w 3089564"/>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3089564" h="3017520">
                <a:moveTo>
                  <a:pt x="0" y="0"/>
                </a:moveTo>
                <a:lnTo>
                  <a:pt x="3089564" y="0"/>
                </a:lnTo>
                <a:lnTo>
                  <a:pt x="3089564" y="3017520"/>
                </a:lnTo>
                <a:lnTo>
                  <a:pt x="0" y="3017520"/>
                </a:lnTo>
                <a:close/>
              </a:path>
            </a:pathLst>
          </a:custGeom>
        </p:spPr>
        <p:txBody>
          <a:bodyPr wrap="square">
            <a:noAutofit/>
          </a:bodyPr>
          <a:lstStyle/>
          <a:p>
            <a:endParaRPr lang="en-US"/>
          </a:p>
        </p:txBody>
      </p:sp>
      <p:sp>
        <p:nvSpPr>
          <p:cNvPr id="7" name="Picture Placeholder 6">
            <a:extLst>
              <a:ext uri="{FF2B5EF4-FFF2-40B4-BE49-F238E27FC236}">
                <a16:creationId xmlns:a16="http://schemas.microsoft.com/office/drawing/2014/main" id="{A904DC8E-4DE1-EF99-603A-CE5BE5DD495A}"/>
              </a:ext>
            </a:extLst>
          </p:cNvPr>
          <p:cNvSpPr>
            <a:spLocks noGrp="1"/>
          </p:cNvSpPr>
          <p:nvPr>
            <p:ph type="pic" sz="quarter" idx="13"/>
          </p:nvPr>
        </p:nvSpPr>
        <p:spPr>
          <a:xfrm>
            <a:off x="1233054" y="2369127"/>
            <a:ext cx="3089564" cy="6206837"/>
          </a:xfrm>
          <a:custGeom>
            <a:avLst/>
            <a:gdLst>
              <a:gd name="connsiteX0" fmla="*/ 0 w 3089564"/>
              <a:gd name="connsiteY0" fmla="*/ 0 h 6206837"/>
              <a:gd name="connsiteX1" fmla="*/ 3089564 w 3089564"/>
              <a:gd name="connsiteY1" fmla="*/ 0 h 6206837"/>
              <a:gd name="connsiteX2" fmla="*/ 3089564 w 3089564"/>
              <a:gd name="connsiteY2" fmla="*/ 6206837 h 6206837"/>
              <a:gd name="connsiteX3" fmla="*/ 0 w 3089564"/>
              <a:gd name="connsiteY3" fmla="*/ 6206837 h 6206837"/>
            </a:gdLst>
            <a:ahLst/>
            <a:cxnLst>
              <a:cxn ang="0">
                <a:pos x="connsiteX0" y="connsiteY0"/>
              </a:cxn>
              <a:cxn ang="0">
                <a:pos x="connsiteX1" y="connsiteY1"/>
              </a:cxn>
              <a:cxn ang="0">
                <a:pos x="connsiteX2" y="connsiteY2"/>
              </a:cxn>
              <a:cxn ang="0">
                <a:pos x="connsiteX3" y="connsiteY3"/>
              </a:cxn>
            </a:cxnLst>
            <a:rect l="l" t="t" r="r" b="b"/>
            <a:pathLst>
              <a:path w="3089564" h="6206837">
                <a:moveTo>
                  <a:pt x="0" y="0"/>
                </a:moveTo>
                <a:lnTo>
                  <a:pt x="3089564" y="0"/>
                </a:lnTo>
                <a:lnTo>
                  <a:pt x="3089564" y="6206837"/>
                </a:lnTo>
                <a:lnTo>
                  <a:pt x="0" y="6206837"/>
                </a:lnTo>
                <a:close/>
              </a:path>
            </a:pathLst>
          </a:custGeom>
        </p:spPr>
        <p:txBody>
          <a:bodyPr wrap="square">
            <a:noAutofit/>
          </a:bodyPr>
          <a:lstStyle/>
          <a:p>
            <a:endParaRPr lang="en-US"/>
          </a:p>
        </p:txBody>
      </p:sp>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14" name="Picture Placeholder 13">
            <a:extLst>
              <a:ext uri="{FF2B5EF4-FFF2-40B4-BE49-F238E27FC236}">
                <a16:creationId xmlns:a16="http://schemas.microsoft.com/office/drawing/2014/main" id="{A67D73BB-C148-14FD-8268-40FB5DC4BE96}"/>
              </a:ext>
            </a:extLst>
          </p:cNvPr>
          <p:cNvSpPr>
            <a:spLocks noGrp="1"/>
          </p:cNvSpPr>
          <p:nvPr>
            <p:ph type="pic" sz="quarter" idx="16"/>
          </p:nvPr>
        </p:nvSpPr>
        <p:spPr>
          <a:xfrm>
            <a:off x="9144000" y="6608617"/>
            <a:ext cx="2281382" cy="1188719"/>
          </a:xfrm>
          <a:custGeom>
            <a:avLst/>
            <a:gdLst>
              <a:gd name="connsiteX0" fmla="*/ 0 w 3089564"/>
              <a:gd name="connsiteY0" fmla="*/ 0 h 3017520"/>
              <a:gd name="connsiteX1" fmla="*/ 3089564 w 3089564"/>
              <a:gd name="connsiteY1" fmla="*/ 0 h 3017520"/>
              <a:gd name="connsiteX2" fmla="*/ 3089564 w 3089564"/>
              <a:gd name="connsiteY2" fmla="*/ 3017520 h 3017520"/>
              <a:gd name="connsiteX3" fmla="*/ 0 w 3089564"/>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3089564" h="3017520">
                <a:moveTo>
                  <a:pt x="0" y="0"/>
                </a:moveTo>
                <a:lnTo>
                  <a:pt x="3089564" y="0"/>
                </a:lnTo>
                <a:lnTo>
                  <a:pt x="3089564" y="3017520"/>
                </a:lnTo>
                <a:lnTo>
                  <a:pt x="0" y="3017520"/>
                </a:lnTo>
                <a:close/>
              </a:path>
            </a:pathLst>
          </a:custGeom>
        </p:spPr>
        <p:txBody>
          <a:bodyPr wrap="square">
            <a:noAutofit/>
          </a:bodyPr>
          <a:lstStyle/>
          <a:p>
            <a:endParaRPr lang="en-US"/>
          </a:p>
        </p:txBody>
      </p:sp>
    </p:spTree>
    <p:extLst>
      <p:ext uri="{BB962C8B-B14F-4D97-AF65-F5344CB8AC3E}">
        <p14:creationId xmlns:p14="http://schemas.microsoft.com/office/powerpoint/2010/main" val="580154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Vertical Tex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969F08D-B19C-031A-3CC3-D3A74DE369AC}"/>
              </a:ext>
            </a:extLst>
          </p:cNvPr>
          <p:cNvSpPr>
            <a:spLocks noGrp="1"/>
          </p:cNvSpPr>
          <p:nvPr>
            <p:ph type="pic" sz="quarter" idx="13"/>
          </p:nvPr>
        </p:nvSpPr>
        <p:spPr>
          <a:xfrm>
            <a:off x="6220692" y="7218218"/>
            <a:ext cx="12067308" cy="3068782"/>
          </a:xfrm>
          <a:custGeom>
            <a:avLst/>
            <a:gdLst>
              <a:gd name="connsiteX0" fmla="*/ 0 w 12067308"/>
              <a:gd name="connsiteY0" fmla="*/ 0 h 3068782"/>
              <a:gd name="connsiteX1" fmla="*/ 12067308 w 12067308"/>
              <a:gd name="connsiteY1" fmla="*/ 0 h 3068782"/>
              <a:gd name="connsiteX2" fmla="*/ 12067308 w 12067308"/>
              <a:gd name="connsiteY2" fmla="*/ 3068782 h 3068782"/>
              <a:gd name="connsiteX3" fmla="*/ 0 w 12067308"/>
              <a:gd name="connsiteY3" fmla="*/ 3068782 h 3068782"/>
            </a:gdLst>
            <a:ahLst/>
            <a:cxnLst>
              <a:cxn ang="0">
                <a:pos x="connsiteX0" y="connsiteY0"/>
              </a:cxn>
              <a:cxn ang="0">
                <a:pos x="connsiteX1" y="connsiteY1"/>
              </a:cxn>
              <a:cxn ang="0">
                <a:pos x="connsiteX2" y="connsiteY2"/>
              </a:cxn>
              <a:cxn ang="0">
                <a:pos x="connsiteX3" y="connsiteY3"/>
              </a:cxn>
            </a:cxnLst>
            <a:rect l="l" t="t" r="r" b="b"/>
            <a:pathLst>
              <a:path w="12067308" h="3068782">
                <a:moveTo>
                  <a:pt x="0" y="0"/>
                </a:moveTo>
                <a:lnTo>
                  <a:pt x="12067308" y="0"/>
                </a:lnTo>
                <a:lnTo>
                  <a:pt x="12067308" y="3068782"/>
                </a:lnTo>
                <a:lnTo>
                  <a:pt x="0" y="3068782"/>
                </a:lnTo>
                <a:close/>
              </a:path>
            </a:pathLst>
          </a:custGeom>
        </p:spPr>
        <p:txBody>
          <a:bodyPr wrap="square">
            <a:noAutofit/>
          </a:bodyPr>
          <a:lstStyle/>
          <a:p>
            <a:endParaRPr lang="en-US"/>
          </a:p>
        </p:txBody>
      </p:sp>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9" name="Picture Placeholder 2">
            <a:extLst>
              <a:ext uri="{FF2B5EF4-FFF2-40B4-BE49-F238E27FC236}">
                <a16:creationId xmlns:a16="http://schemas.microsoft.com/office/drawing/2014/main" id="{AC02BB21-8DD1-DCE2-929C-B55D45C12109}"/>
              </a:ext>
            </a:extLst>
          </p:cNvPr>
          <p:cNvSpPr>
            <a:spLocks noGrp="1"/>
          </p:cNvSpPr>
          <p:nvPr>
            <p:ph type="pic" sz="quarter" idx="14"/>
          </p:nvPr>
        </p:nvSpPr>
        <p:spPr>
          <a:xfrm>
            <a:off x="6872548" y="3380508"/>
            <a:ext cx="5357552" cy="2816629"/>
          </a:xfrm>
        </p:spPr>
        <p:txBody>
          <a:bodyPr/>
          <a:lstStyle/>
          <a:p>
            <a:endParaRPr lang="en-US"/>
          </a:p>
        </p:txBody>
      </p:sp>
    </p:spTree>
    <p:extLst>
      <p:ext uri="{BB962C8B-B14F-4D97-AF65-F5344CB8AC3E}">
        <p14:creationId xmlns:p14="http://schemas.microsoft.com/office/powerpoint/2010/main" val="2629879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3" name="Picture Placeholder 2">
            <a:extLst>
              <a:ext uri="{FF2B5EF4-FFF2-40B4-BE49-F238E27FC236}">
                <a16:creationId xmlns:a16="http://schemas.microsoft.com/office/drawing/2014/main" id="{713E2E55-DDC6-554D-7610-2BC6262FAD07}"/>
              </a:ext>
            </a:extLst>
          </p:cNvPr>
          <p:cNvSpPr>
            <a:spLocks noGrp="1"/>
          </p:cNvSpPr>
          <p:nvPr>
            <p:ph type="pic" sz="quarter" idx="13"/>
          </p:nvPr>
        </p:nvSpPr>
        <p:spPr>
          <a:xfrm>
            <a:off x="6249035" y="2209483"/>
            <a:ext cx="5470525" cy="3055937"/>
          </a:xfrm>
        </p:spPr>
        <p:txBody>
          <a:bodyPr/>
          <a:lstStyle/>
          <a:p>
            <a:endParaRPr lang="en-US"/>
          </a:p>
        </p:txBody>
      </p:sp>
      <p:sp>
        <p:nvSpPr>
          <p:cNvPr id="7" name="Picture Placeholder 2">
            <a:extLst>
              <a:ext uri="{FF2B5EF4-FFF2-40B4-BE49-F238E27FC236}">
                <a16:creationId xmlns:a16="http://schemas.microsoft.com/office/drawing/2014/main" id="{E1EC9E16-635F-7603-CDD3-F36E89B7EF74}"/>
              </a:ext>
            </a:extLst>
          </p:cNvPr>
          <p:cNvSpPr>
            <a:spLocks noGrp="1"/>
          </p:cNvSpPr>
          <p:nvPr>
            <p:ph type="pic" sz="quarter" idx="14"/>
          </p:nvPr>
        </p:nvSpPr>
        <p:spPr>
          <a:xfrm>
            <a:off x="12055475" y="2209482"/>
            <a:ext cx="5470525" cy="3055937"/>
          </a:xfrm>
        </p:spPr>
        <p:txBody>
          <a:bodyPr/>
          <a:lstStyle/>
          <a:p>
            <a:endParaRPr lang="en-US"/>
          </a:p>
        </p:txBody>
      </p:sp>
    </p:spTree>
    <p:extLst>
      <p:ext uri="{BB962C8B-B14F-4D97-AF65-F5344CB8AC3E}">
        <p14:creationId xmlns:p14="http://schemas.microsoft.com/office/powerpoint/2010/main" val="3815390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2" name="Picture Placeholder 2">
            <a:extLst>
              <a:ext uri="{FF2B5EF4-FFF2-40B4-BE49-F238E27FC236}">
                <a16:creationId xmlns:a16="http://schemas.microsoft.com/office/drawing/2014/main" id="{C71FAE7E-3081-3819-DC11-326F328A7257}"/>
              </a:ext>
            </a:extLst>
          </p:cNvPr>
          <p:cNvSpPr>
            <a:spLocks noGrp="1"/>
          </p:cNvSpPr>
          <p:nvPr>
            <p:ph type="pic" sz="quarter" idx="14"/>
          </p:nvPr>
        </p:nvSpPr>
        <p:spPr>
          <a:xfrm>
            <a:off x="6294121" y="1226500"/>
            <a:ext cx="9357360" cy="4153220"/>
          </a:xfrm>
        </p:spPr>
        <p:txBody>
          <a:bodyPr/>
          <a:lstStyle/>
          <a:p>
            <a:endParaRPr lang="en-US"/>
          </a:p>
        </p:txBody>
      </p:sp>
    </p:spTree>
    <p:extLst>
      <p:ext uri="{BB962C8B-B14F-4D97-AF65-F5344CB8AC3E}">
        <p14:creationId xmlns:p14="http://schemas.microsoft.com/office/powerpoint/2010/main" val="2447884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Vertical Tex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5E13A0C-667A-D057-443E-36996EAB4012}"/>
              </a:ext>
            </a:extLst>
          </p:cNvPr>
          <p:cNvSpPr>
            <a:spLocks noGrp="1"/>
          </p:cNvSpPr>
          <p:nvPr>
            <p:ph type="pic" sz="quarter" idx="13"/>
          </p:nvPr>
        </p:nvSpPr>
        <p:spPr>
          <a:xfrm>
            <a:off x="2946400" y="3945467"/>
            <a:ext cx="12479867" cy="2963332"/>
          </a:xfrm>
          <a:custGeom>
            <a:avLst/>
            <a:gdLst>
              <a:gd name="connsiteX0" fmla="*/ 0 w 12479867"/>
              <a:gd name="connsiteY0" fmla="*/ 0 h 2963332"/>
              <a:gd name="connsiteX1" fmla="*/ 12479867 w 12479867"/>
              <a:gd name="connsiteY1" fmla="*/ 0 h 2963332"/>
              <a:gd name="connsiteX2" fmla="*/ 12479867 w 12479867"/>
              <a:gd name="connsiteY2" fmla="*/ 2963332 h 2963332"/>
              <a:gd name="connsiteX3" fmla="*/ 0 w 12479867"/>
              <a:gd name="connsiteY3" fmla="*/ 2963332 h 2963332"/>
            </a:gdLst>
            <a:ahLst/>
            <a:cxnLst>
              <a:cxn ang="0">
                <a:pos x="connsiteX0" y="connsiteY0"/>
              </a:cxn>
              <a:cxn ang="0">
                <a:pos x="connsiteX1" y="connsiteY1"/>
              </a:cxn>
              <a:cxn ang="0">
                <a:pos x="connsiteX2" y="connsiteY2"/>
              </a:cxn>
              <a:cxn ang="0">
                <a:pos x="connsiteX3" y="connsiteY3"/>
              </a:cxn>
            </a:cxnLst>
            <a:rect l="l" t="t" r="r" b="b"/>
            <a:pathLst>
              <a:path w="12479867" h="2963332">
                <a:moveTo>
                  <a:pt x="0" y="0"/>
                </a:moveTo>
                <a:lnTo>
                  <a:pt x="12479867" y="0"/>
                </a:lnTo>
                <a:lnTo>
                  <a:pt x="12479867" y="2963332"/>
                </a:lnTo>
                <a:lnTo>
                  <a:pt x="0" y="2963332"/>
                </a:lnTo>
                <a:close/>
              </a:path>
            </a:pathLst>
          </a:custGeom>
        </p:spPr>
        <p:txBody>
          <a:bodyPr wrap="square">
            <a:noAutofit/>
          </a:bodyPr>
          <a:lstStyle/>
          <a:p>
            <a:endParaRPr lang="en-US"/>
          </a:p>
        </p:txBody>
      </p:sp>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Tree>
    <p:extLst>
      <p:ext uri="{BB962C8B-B14F-4D97-AF65-F5344CB8AC3E}">
        <p14:creationId xmlns:p14="http://schemas.microsoft.com/office/powerpoint/2010/main" val="3130942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
        <p:nvSpPr>
          <p:cNvPr id="2" name="Picture Placeholder 2">
            <a:extLst>
              <a:ext uri="{FF2B5EF4-FFF2-40B4-BE49-F238E27FC236}">
                <a16:creationId xmlns:a16="http://schemas.microsoft.com/office/drawing/2014/main" id="{C71FAE7E-3081-3819-DC11-326F328A7257}"/>
              </a:ext>
            </a:extLst>
          </p:cNvPr>
          <p:cNvSpPr>
            <a:spLocks noGrp="1"/>
          </p:cNvSpPr>
          <p:nvPr>
            <p:ph type="pic" sz="quarter" idx="14"/>
          </p:nvPr>
        </p:nvSpPr>
        <p:spPr>
          <a:xfrm>
            <a:off x="6294121" y="2563090"/>
            <a:ext cx="5357552" cy="2816629"/>
          </a:xfrm>
        </p:spPr>
        <p:txBody>
          <a:bodyPr/>
          <a:lstStyle/>
          <a:p>
            <a:endParaRPr lang="en-US"/>
          </a:p>
        </p:txBody>
      </p:sp>
    </p:spTree>
    <p:extLst>
      <p:ext uri="{BB962C8B-B14F-4D97-AF65-F5344CB8AC3E}">
        <p14:creationId xmlns:p14="http://schemas.microsoft.com/office/powerpoint/2010/main" val="3707703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DD7219-92D0-40A2-AC12-CAA1FCA804E3}" type="datetimeFigureOut">
              <a:rPr lang="en-US" smtClean="0"/>
              <a:t>7/11/2025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1159B4-16DB-4CA2-87D5-74E63ABEDD13}" type="slidenum">
              <a:rPr lang="en-US" smtClean="0"/>
              <a:t>‹#›</a:t>
            </a:fld>
            <a:endParaRPr lang="en-US"/>
          </a:p>
        </p:txBody>
      </p:sp>
    </p:spTree>
    <p:extLst>
      <p:ext uri="{BB962C8B-B14F-4D97-AF65-F5344CB8AC3E}">
        <p14:creationId xmlns:p14="http://schemas.microsoft.com/office/powerpoint/2010/main" val="218079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82000"/>
                  </a:schemeClr>
                </a:solidFill>
              </a:defRPr>
            </a:lvl1pPr>
          </a:lstStyle>
          <a:p>
            <a:fld id="{ABDD7219-92D0-40A2-AC12-CAA1FCA804E3}" type="datetimeFigureOut">
              <a:rPr lang="en-US" smtClean="0"/>
              <a:t>7/11/2025</a:t>
            </a:fld>
            <a:endParaRPr lang="en-US"/>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82000"/>
                  </a:schemeClr>
                </a:solidFill>
              </a:defRPr>
            </a:lvl1pPr>
          </a:lstStyle>
          <a:p>
            <a:fld id="{FC1159B4-16DB-4CA2-87D5-74E63ABEDD13}" type="slidenum">
              <a:rPr lang="en-US" smtClean="0"/>
              <a:t>‹#›</a:t>
            </a:fld>
            <a:endParaRPr lang="en-US"/>
          </a:p>
        </p:txBody>
      </p:sp>
      <p:pic>
        <p:nvPicPr>
          <p:cNvPr id="7" name="Picture Placeholder 5" descr="A close-up of a flag&#10;&#10;AI-generated content may be incorrect.">
            <a:extLst>
              <a:ext uri="{FF2B5EF4-FFF2-40B4-BE49-F238E27FC236}">
                <a16:creationId xmlns:a16="http://schemas.microsoft.com/office/drawing/2014/main" id="{E324C8B0-1AE9-7517-2EFC-88DAE98653C2}"/>
              </a:ext>
            </a:extLst>
          </p:cNvPr>
          <p:cNvPicPr>
            <a:picLocks noChangeAspect="1"/>
          </p:cNvPicPr>
          <p:nvPr userDrawn="1"/>
        </p:nvPicPr>
        <p:blipFill>
          <a:blip r:embed="rId11">
            <a:extLst>
              <a:ext uri="{28A0092B-C50C-407E-A947-70E740481C1C}">
                <a14:useLocalDpi xmlns:a14="http://schemas.microsoft.com/office/drawing/2010/main" val="0"/>
              </a:ext>
            </a:extLst>
          </a:blip>
          <a:srcRect t="5890" b="5890"/>
          <a:stretch>
            <a:fillRect/>
          </a:stretch>
        </p:blipFill>
        <p:spPr>
          <a:xfrm flipV="1">
            <a:off x="17203412" y="107658"/>
            <a:ext cx="938284" cy="463462"/>
          </a:xfrm>
          <a:prstGeom prst="rect">
            <a:avLst/>
          </a:prstGeom>
        </p:spPr>
      </p:pic>
    </p:spTree>
    <p:extLst>
      <p:ext uri="{BB962C8B-B14F-4D97-AF65-F5344CB8AC3E}">
        <p14:creationId xmlns:p14="http://schemas.microsoft.com/office/powerpoint/2010/main" val="3562946857"/>
      </p:ext>
    </p:extLst>
  </p:cSld>
  <p:clrMap bg1="lt1" tx1="dk1" bg2="lt2" tx2="dk2" accent1="accent1" accent2="accent2" accent3="accent3" accent4="accent4" accent5="accent5" accent6="accent6" hlink="hlink" folHlink="folHlink"/>
  <p:sldLayoutIdLst>
    <p:sldLayoutId id="2147483672" r:id="rId1"/>
    <p:sldLayoutId id="2147483670" r:id="rId2"/>
    <p:sldLayoutId id="2147483677" r:id="rId3"/>
    <p:sldLayoutId id="2147483675" r:id="rId4"/>
    <p:sldLayoutId id="2147483673" r:id="rId5"/>
    <p:sldLayoutId id="2147483674" r:id="rId6"/>
    <p:sldLayoutId id="2147483678" r:id="rId7"/>
    <p:sldLayoutId id="2147483676" r:id="rId8"/>
    <p:sldLayoutId id="2147483671" r:id="rId9"/>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3.xml"/><Relationship Id="rId5" Type="http://schemas.openxmlformats.org/officeDocument/2006/relationships/image" Target="../media/image16.jpg"/><Relationship Id="rId4" Type="http://schemas.openxmlformats.org/officeDocument/2006/relationships/image" Target="../media/image15.jpeg"/></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2.jpe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image" Target="../media/image19.jpeg"/></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www.linkedin.com/in/temi-akins/" TargetMode="External"/><Relationship Id="rId1" Type="http://schemas.openxmlformats.org/officeDocument/2006/relationships/slideLayout" Target="../slideLayouts/slideLayout7.xml"/><Relationship Id="rId4" Type="http://schemas.openxmlformats.org/officeDocument/2006/relationships/image" Target="../media/image2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97FC892-9AAC-46D8-741F-D5B2D3AF1D7B}"/>
              </a:ext>
            </a:extLst>
          </p:cNvPr>
          <p:cNvSpPr/>
          <p:nvPr/>
        </p:nvSpPr>
        <p:spPr>
          <a:xfrm>
            <a:off x="1794934" y="1947333"/>
            <a:ext cx="14698133" cy="6654800"/>
          </a:xfrm>
          <a:prstGeom prst="rect">
            <a:avLst/>
          </a:prstGeom>
          <a:solidFill>
            <a:schemeClr val="bg1">
              <a:lumMod val="95000"/>
              <a:alpha val="3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51C841-7002-C6A8-3113-FF44C6724426}"/>
              </a:ext>
            </a:extLst>
          </p:cNvPr>
          <p:cNvSpPr/>
          <p:nvPr/>
        </p:nvSpPr>
        <p:spPr>
          <a:xfrm>
            <a:off x="2946399" y="3945467"/>
            <a:ext cx="12479867" cy="2963332"/>
          </a:xfrm>
          <a:prstGeom prst="rect">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894D129-3AC2-90E2-378C-A401CC6E7305}"/>
              </a:ext>
            </a:extLst>
          </p:cNvPr>
          <p:cNvSpPr txBox="1"/>
          <p:nvPr/>
        </p:nvSpPr>
        <p:spPr>
          <a:xfrm>
            <a:off x="3759199" y="4826969"/>
            <a:ext cx="10854267" cy="1200329"/>
          </a:xfrm>
          <a:prstGeom prst="rect">
            <a:avLst/>
          </a:prstGeom>
          <a:noFill/>
        </p:spPr>
        <p:txBody>
          <a:bodyPr wrap="square" rtlCol="0">
            <a:spAutoFit/>
          </a:bodyPr>
          <a:lstStyle/>
          <a:p>
            <a:pPr algn="ctr"/>
            <a:r>
              <a:rPr lang="en-US" sz="7200" dirty="0">
                <a:solidFill>
                  <a:srgbClr val="FDF0D5"/>
                </a:solidFill>
                <a:latin typeface="Montserrat Medium" pitchFamily="2" charset="0"/>
              </a:rPr>
              <a:t>THE QATARI DREAM</a:t>
            </a:r>
          </a:p>
        </p:txBody>
      </p:sp>
      <p:grpSp>
        <p:nvGrpSpPr>
          <p:cNvPr id="10" name="Group 9">
            <a:extLst>
              <a:ext uri="{FF2B5EF4-FFF2-40B4-BE49-F238E27FC236}">
                <a16:creationId xmlns:a16="http://schemas.microsoft.com/office/drawing/2014/main" id="{CA19156F-AE5D-E321-073F-24E45FF56E21}"/>
              </a:ext>
            </a:extLst>
          </p:cNvPr>
          <p:cNvGrpSpPr/>
          <p:nvPr/>
        </p:nvGrpSpPr>
        <p:grpSpPr>
          <a:xfrm>
            <a:off x="10143067" y="7562870"/>
            <a:ext cx="1288626" cy="274320"/>
            <a:chOff x="11023600" y="7552266"/>
            <a:chExt cx="1288626" cy="274320"/>
          </a:xfrm>
        </p:grpSpPr>
        <p:sp>
          <p:nvSpPr>
            <p:cNvPr id="7" name="Oval 6">
              <a:extLst>
                <a:ext uri="{FF2B5EF4-FFF2-40B4-BE49-F238E27FC236}">
                  <a16:creationId xmlns:a16="http://schemas.microsoft.com/office/drawing/2014/main" id="{A689E1DE-B4E6-F18E-7CA9-BFC100B16F25}"/>
                </a:ext>
              </a:extLst>
            </p:cNvPr>
            <p:cNvSpPr/>
            <p:nvPr/>
          </p:nvSpPr>
          <p:spPr>
            <a:xfrm>
              <a:off x="11023600"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39CF028-2617-CD43-E180-5A29C943C7AD}"/>
                </a:ext>
              </a:extLst>
            </p:cNvPr>
            <p:cNvSpPr/>
            <p:nvPr/>
          </p:nvSpPr>
          <p:spPr>
            <a:xfrm>
              <a:off x="11530753"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1BA8D17-6059-E18D-3BB6-74E89D8AB106}"/>
                </a:ext>
              </a:extLst>
            </p:cNvPr>
            <p:cNvSpPr/>
            <p:nvPr/>
          </p:nvSpPr>
          <p:spPr>
            <a:xfrm>
              <a:off x="12037906"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FB832EEF-BD22-EA0D-C0E1-FD26796F5930}"/>
              </a:ext>
            </a:extLst>
          </p:cNvPr>
          <p:cNvSpPr txBox="1"/>
          <p:nvPr/>
        </p:nvSpPr>
        <p:spPr>
          <a:xfrm>
            <a:off x="11752582" y="7499975"/>
            <a:ext cx="4740484" cy="400110"/>
          </a:xfrm>
          <a:prstGeom prst="rect">
            <a:avLst/>
          </a:prstGeom>
          <a:noFill/>
        </p:spPr>
        <p:txBody>
          <a:bodyPr wrap="square" rtlCol="0">
            <a:spAutoFit/>
          </a:bodyPr>
          <a:lstStyle/>
          <a:p>
            <a:pPr algn="ctr"/>
            <a:r>
              <a:rPr lang="en-US" sz="2000" dirty="0">
                <a:solidFill>
                  <a:schemeClr val="tx1">
                    <a:lumMod val="85000"/>
                    <a:lumOff val="15000"/>
                  </a:schemeClr>
                </a:solidFill>
              </a:rPr>
              <a:t>By Akinsemoyin Favour Temidayo</a:t>
            </a:r>
          </a:p>
        </p:txBody>
      </p:sp>
    </p:spTree>
    <p:extLst>
      <p:ext uri="{BB962C8B-B14F-4D97-AF65-F5344CB8AC3E}">
        <p14:creationId xmlns:p14="http://schemas.microsoft.com/office/powerpoint/2010/main" val="20847681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A1954A-4E13-457D-9871-AB4459A5B1BD}"/>
              </a:ext>
            </a:extLst>
          </p:cNvPr>
          <p:cNvSpPr txBox="1"/>
          <p:nvPr/>
        </p:nvSpPr>
        <p:spPr>
          <a:xfrm>
            <a:off x="4743752" y="2997200"/>
            <a:ext cx="4978401" cy="2308324"/>
          </a:xfrm>
          <a:prstGeom prst="rect">
            <a:avLst/>
          </a:prstGeom>
          <a:noFill/>
        </p:spPr>
        <p:txBody>
          <a:bodyPr wrap="square" rtlCol="0">
            <a:spAutoFit/>
          </a:bodyPr>
          <a:lstStyle/>
          <a:p>
            <a:r>
              <a:rPr lang="en-US" sz="2400" dirty="0">
                <a:solidFill>
                  <a:schemeClr val="tx1">
                    <a:lumMod val="85000"/>
                    <a:lumOff val="15000"/>
                  </a:schemeClr>
                </a:solidFill>
              </a:rPr>
              <a:t>Welcome to the Qatari Dream, a captivating story powered by data, showcasing Qatar's remarkable journey of resilience, growth, and boundless ambition</a:t>
            </a:r>
          </a:p>
        </p:txBody>
      </p:sp>
      <p:sp>
        <p:nvSpPr>
          <p:cNvPr id="3" name="TextBox 2">
            <a:extLst>
              <a:ext uri="{FF2B5EF4-FFF2-40B4-BE49-F238E27FC236}">
                <a16:creationId xmlns:a16="http://schemas.microsoft.com/office/drawing/2014/main" id="{C478F112-3F55-29E0-E710-957B2FF4E7D1}"/>
              </a:ext>
            </a:extLst>
          </p:cNvPr>
          <p:cNvSpPr txBox="1"/>
          <p:nvPr/>
        </p:nvSpPr>
        <p:spPr>
          <a:xfrm>
            <a:off x="745068" y="609599"/>
            <a:ext cx="4978400" cy="707886"/>
          </a:xfrm>
          <a:prstGeom prst="rect">
            <a:avLst/>
          </a:prstGeom>
          <a:noFill/>
        </p:spPr>
        <p:txBody>
          <a:bodyPr wrap="square" rtlCol="0">
            <a:spAutoFit/>
          </a:bodyPr>
          <a:lstStyle/>
          <a:p>
            <a:r>
              <a:rPr lang="en-US" sz="4000" dirty="0">
                <a:solidFill>
                  <a:srgbClr val="8D1B3D"/>
                </a:solidFill>
                <a:latin typeface="+mj-lt"/>
              </a:rPr>
              <a:t>Introduction</a:t>
            </a:r>
          </a:p>
        </p:txBody>
      </p:sp>
      <p:sp>
        <p:nvSpPr>
          <p:cNvPr id="4" name="Arrow: Right 3">
            <a:extLst>
              <a:ext uri="{FF2B5EF4-FFF2-40B4-BE49-F238E27FC236}">
                <a16:creationId xmlns:a16="http://schemas.microsoft.com/office/drawing/2014/main" id="{5A6F06D2-BCF5-EB5D-056C-7D75F89E9E2A}"/>
              </a:ext>
            </a:extLst>
          </p:cNvPr>
          <p:cNvSpPr/>
          <p:nvPr/>
        </p:nvSpPr>
        <p:spPr>
          <a:xfrm>
            <a:off x="15697200" y="1219200"/>
            <a:ext cx="1405467" cy="707886"/>
          </a:xfrm>
          <a:prstGeom prst="rightArrow">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9FDAE00-8E80-87D2-0901-9925B4D27AFC}"/>
              </a:ext>
            </a:extLst>
          </p:cNvPr>
          <p:cNvSpPr txBox="1"/>
          <p:nvPr/>
        </p:nvSpPr>
        <p:spPr>
          <a:xfrm>
            <a:off x="15714134" y="1927085"/>
            <a:ext cx="1219200" cy="369332"/>
          </a:xfrm>
          <a:prstGeom prst="rect">
            <a:avLst/>
          </a:prstGeom>
          <a:noFill/>
        </p:spPr>
        <p:txBody>
          <a:bodyPr wrap="square" rtlCol="0">
            <a:spAutoFit/>
          </a:bodyPr>
          <a:lstStyle/>
          <a:p>
            <a:r>
              <a:rPr lang="en-US" dirty="0"/>
              <a:t>Let’s go</a:t>
            </a:r>
          </a:p>
        </p:txBody>
      </p:sp>
      <p:pic>
        <p:nvPicPr>
          <p:cNvPr id="28" name="Picture Placeholder 27" descr="A city at night with many tall buildings&#10;&#10;AI-generated content may be incorrect.">
            <a:extLst>
              <a:ext uri="{FF2B5EF4-FFF2-40B4-BE49-F238E27FC236}">
                <a16:creationId xmlns:a16="http://schemas.microsoft.com/office/drawing/2014/main" id="{F07A1CE2-172A-9DBC-DD12-FBAC09ECCD4F}"/>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17014" r="17014"/>
          <a:stretch>
            <a:fillRect/>
          </a:stretch>
        </p:blipFill>
        <p:spPr>
          <a:xfrm>
            <a:off x="15003463" y="2774421"/>
            <a:ext cx="2792412" cy="7524750"/>
          </a:xfrm>
        </p:spPr>
      </p:pic>
      <p:pic>
        <p:nvPicPr>
          <p:cNvPr id="34" name="Picture Placeholder 33" descr="A large building with a curved roof&#10;&#10;AI-generated content may be incorrect.">
            <a:extLst>
              <a:ext uri="{FF2B5EF4-FFF2-40B4-BE49-F238E27FC236}">
                <a16:creationId xmlns:a16="http://schemas.microsoft.com/office/drawing/2014/main" id="{A6DFADF0-4282-B6FE-2970-F89842EB3F83}"/>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2397" b="2397"/>
          <a:stretch>
            <a:fillRect/>
          </a:stretch>
        </p:blipFill>
        <p:spPr>
          <a:xfrm>
            <a:off x="5327650" y="6311371"/>
            <a:ext cx="2792413" cy="3987800"/>
          </a:xfrm>
        </p:spPr>
      </p:pic>
      <p:pic>
        <p:nvPicPr>
          <p:cNvPr id="38" name="Picture Placeholder 37" descr="A person in a boat on a canal&#10;&#10;AI-generated content may be incorrect.">
            <a:extLst>
              <a:ext uri="{FF2B5EF4-FFF2-40B4-BE49-F238E27FC236}">
                <a16:creationId xmlns:a16="http://schemas.microsoft.com/office/drawing/2014/main" id="{B9465FE5-0A17-1535-F044-399B2519C6C4}"/>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2036" r="12036"/>
          <a:stretch>
            <a:fillRect/>
          </a:stretch>
        </p:blipFill>
        <p:spPr/>
      </p:pic>
      <p:pic>
        <p:nvPicPr>
          <p:cNvPr id="36" name="Picture Placeholder 35" descr="A tall building with colorful lights&#10;&#10;AI-generated content may be incorrect.">
            <a:extLst>
              <a:ext uri="{FF2B5EF4-FFF2-40B4-BE49-F238E27FC236}">
                <a16:creationId xmlns:a16="http://schemas.microsoft.com/office/drawing/2014/main" id="{057D64F5-F368-5340-4F2B-7EC5D7917384}"/>
              </a:ext>
            </a:extLst>
          </p:cNvPr>
          <p:cNvPicPr>
            <a:picLocks noGrp="1" noChangeAspect="1"/>
          </p:cNvPicPr>
          <p:nvPr>
            <p:ph type="pic" sz="quarter" idx="15"/>
          </p:nvPr>
        </p:nvPicPr>
        <p:blipFill>
          <a:blip r:embed="rId5">
            <a:extLst>
              <a:ext uri="{28A0092B-C50C-407E-A947-70E740481C1C}">
                <a14:useLocalDpi xmlns:a14="http://schemas.microsoft.com/office/drawing/2010/main" val="0"/>
              </a:ext>
            </a:extLst>
          </a:blip>
          <a:srcRect l="21893" r="21893"/>
          <a:stretch>
            <a:fillRect/>
          </a:stretch>
        </p:blipFill>
        <p:spPr>
          <a:xfrm>
            <a:off x="10165377" y="3670364"/>
            <a:ext cx="2792790" cy="6628144"/>
          </a:xfrm>
        </p:spPr>
      </p:pic>
    </p:spTree>
    <p:extLst>
      <p:ext uri="{BB962C8B-B14F-4D97-AF65-F5344CB8AC3E}">
        <p14:creationId xmlns:p14="http://schemas.microsoft.com/office/powerpoint/2010/main" val="9248091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C5AA0D-7A2E-3878-ABCA-8616BA56A578}"/>
              </a:ext>
            </a:extLst>
          </p:cNvPr>
          <p:cNvSpPr/>
          <p:nvPr/>
        </p:nvSpPr>
        <p:spPr>
          <a:xfrm>
            <a:off x="0" y="0"/>
            <a:ext cx="6417733" cy="10287000"/>
          </a:xfrm>
          <a:prstGeom prst="rect">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descr="A graph with red lines and white text&#10;&#10;AI-generated content may be incorrect.">
            <a:extLst>
              <a:ext uri="{FF2B5EF4-FFF2-40B4-BE49-F238E27FC236}">
                <a16:creationId xmlns:a16="http://schemas.microsoft.com/office/drawing/2014/main" id="{6E2B82FC-3F2D-3F12-E844-29DE3021033B}"/>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t="-4427" b="-4427"/>
          <a:stretch>
            <a:fillRect/>
          </a:stretch>
        </p:blipFill>
        <p:spPr>
          <a:xfrm>
            <a:off x="7834313" y="990600"/>
            <a:ext cx="9358312" cy="4152900"/>
          </a:xfrm>
        </p:spPr>
      </p:pic>
      <p:sp>
        <p:nvSpPr>
          <p:cNvPr id="10" name="TextBox 9">
            <a:extLst>
              <a:ext uri="{FF2B5EF4-FFF2-40B4-BE49-F238E27FC236}">
                <a16:creationId xmlns:a16="http://schemas.microsoft.com/office/drawing/2014/main" id="{726631CE-3AF8-F819-C4A0-51F175F39198}"/>
              </a:ext>
            </a:extLst>
          </p:cNvPr>
          <p:cNvSpPr txBox="1"/>
          <p:nvPr/>
        </p:nvSpPr>
        <p:spPr>
          <a:xfrm>
            <a:off x="745069" y="609599"/>
            <a:ext cx="5300132" cy="1323439"/>
          </a:xfrm>
          <a:prstGeom prst="rect">
            <a:avLst/>
          </a:prstGeom>
          <a:noFill/>
        </p:spPr>
        <p:txBody>
          <a:bodyPr wrap="square" rtlCol="0">
            <a:spAutoFit/>
          </a:bodyPr>
          <a:lstStyle/>
          <a:p>
            <a:r>
              <a:rPr lang="en-US" sz="4000" dirty="0">
                <a:solidFill>
                  <a:schemeClr val="bg1"/>
                </a:solidFill>
                <a:latin typeface="+mj-lt"/>
              </a:rPr>
              <a:t>Qatar’s Economic Journey</a:t>
            </a:r>
          </a:p>
        </p:txBody>
      </p:sp>
      <p:sp>
        <p:nvSpPr>
          <p:cNvPr id="11" name="TextBox 10">
            <a:extLst>
              <a:ext uri="{FF2B5EF4-FFF2-40B4-BE49-F238E27FC236}">
                <a16:creationId xmlns:a16="http://schemas.microsoft.com/office/drawing/2014/main" id="{ADB7A730-A958-EF29-CA43-424B5A192A16}"/>
              </a:ext>
            </a:extLst>
          </p:cNvPr>
          <p:cNvSpPr txBox="1"/>
          <p:nvPr/>
        </p:nvSpPr>
        <p:spPr>
          <a:xfrm>
            <a:off x="457201" y="5617633"/>
            <a:ext cx="5096932" cy="3353867"/>
          </a:xfrm>
          <a:prstGeom prst="rect">
            <a:avLst/>
          </a:prstGeom>
          <a:noFill/>
        </p:spPr>
        <p:txBody>
          <a:bodyPr wrap="square" rtlCol="0">
            <a:spAutoFit/>
          </a:bodyPr>
          <a:lstStyle/>
          <a:p>
            <a:pPr>
              <a:lnSpc>
                <a:spcPct val="150000"/>
              </a:lnSpc>
            </a:pPr>
            <a:r>
              <a:rPr lang="en-US" sz="2400" dirty="0">
                <a:solidFill>
                  <a:schemeClr val="bg1"/>
                </a:solidFill>
              </a:rPr>
              <a:t>Like almost every other country, Qatar’s GDP experienced a momentary dip during the COVID-19 pandemic. However, the country rebounded impressively.</a:t>
            </a:r>
          </a:p>
        </p:txBody>
      </p:sp>
      <p:sp>
        <p:nvSpPr>
          <p:cNvPr id="12" name="TextBox 11">
            <a:extLst>
              <a:ext uri="{FF2B5EF4-FFF2-40B4-BE49-F238E27FC236}">
                <a16:creationId xmlns:a16="http://schemas.microsoft.com/office/drawing/2014/main" id="{E7BB91EF-2788-F3BE-6747-E8A7B9C1650F}"/>
              </a:ext>
            </a:extLst>
          </p:cNvPr>
          <p:cNvSpPr txBox="1"/>
          <p:nvPr/>
        </p:nvSpPr>
        <p:spPr>
          <a:xfrm>
            <a:off x="7218892" y="6045200"/>
            <a:ext cx="9973733"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rgbClr val="8D1B3D"/>
                </a:solidFill>
              </a:rPr>
              <a:t>Strong Economic Recovery</a:t>
            </a:r>
            <a:r>
              <a:rPr lang="en-US" dirty="0"/>
              <a:t>: After a significant GDP drop to $144bn during the 2020 pandemic, Qatar impressively rebounded to reach $236bn in 2022, stabilizing around $218bn by 2024.</a:t>
            </a:r>
          </a:p>
        </p:txBody>
      </p:sp>
      <p:sp>
        <p:nvSpPr>
          <p:cNvPr id="13" name="TextBox 12">
            <a:extLst>
              <a:ext uri="{FF2B5EF4-FFF2-40B4-BE49-F238E27FC236}">
                <a16:creationId xmlns:a16="http://schemas.microsoft.com/office/drawing/2014/main" id="{0FDADE71-9185-0D3F-2946-BD9911A42FD8}"/>
              </a:ext>
            </a:extLst>
          </p:cNvPr>
          <p:cNvSpPr txBox="1"/>
          <p:nvPr/>
        </p:nvSpPr>
        <p:spPr>
          <a:xfrm>
            <a:off x="7218892" y="7408565"/>
            <a:ext cx="9973733"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rgbClr val="8D1B3D"/>
                </a:solidFill>
              </a:rPr>
              <a:t>Resilient GDP per Capita</a:t>
            </a:r>
            <a:r>
              <a:rPr lang="en-US" dirty="0"/>
              <a:t>: Despite global disruptions, Qatar's GDP per capita recovered consistently, reaching 89K QAR in 2022, indicating rising individual prosperity and sustained economic strength.</a:t>
            </a:r>
          </a:p>
        </p:txBody>
      </p:sp>
      <p:sp>
        <p:nvSpPr>
          <p:cNvPr id="14" name="TextBox 13">
            <a:extLst>
              <a:ext uri="{FF2B5EF4-FFF2-40B4-BE49-F238E27FC236}">
                <a16:creationId xmlns:a16="http://schemas.microsoft.com/office/drawing/2014/main" id="{8E218C52-D93A-7B62-E2C2-081B5B753573}"/>
              </a:ext>
            </a:extLst>
          </p:cNvPr>
          <p:cNvSpPr txBox="1"/>
          <p:nvPr/>
        </p:nvSpPr>
        <p:spPr>
          <a:xfrm>
            <a:off x="7218891" y="8771930"/>
            <a:ext cx="9973733"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rgbClr val="8D1B3D"/>
                </a:solidFill>
              </a:rPr>
              <a:t>Improving Investment Climate &amp; Stable Inflation</a:t>
            </a:r>
            <a:r>
              <a:rPr lang="en-US" dirty="0"/>
              <a:t>: Post-pandemic, Qatar's foreign direct investment (FDI) turned positive again, coupled with controlled inflation rates, and one of the world's lowest unemployment figures at just 0.13%, highlighting investor confidence and sound economic management.</a:t>
            </a:r>
          </a:p>
        </p:txBody>
      </p:sp>
      <p:pic>
        <p:nvPicPr>
          <p:cNvPr id="15" name="Graphic 14" descr="Bar graph with upward trend with solid fill">
            <a:extLst>
              <a:ext uri="{FF2B5EF4-FFF2-40B4-BE49-F238E27FC236}">
                <a16:creationId xmlns:a16="http://schemas.microsoft.com/office/drawing/2014/main" id="{638B4562-D299-951C-B6A1-92D25B1C6B2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1839401" y="3251200"/>
            <a:ext cx="1555734" cy="1555734"/>
          </a:xfrm>
          <a:prstGeom prst="rect">
            <a:avLst/>
          </a:prstGeom>
        </p:spPr>
      </p:pic>
    </p:spTree>
    <p:extLst>
      <p:ext uri="{BB962C8B-B14F-4D97-AF65-F5344CB8AC3E}">
        <p14:creationId xmlns:p14="http://schemas.microsoft.com/office/powerpoint/2010/main" val="16117656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37D535-17A7-4CFD-874C-A1917E9F8ABE}"/>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0665E7CE-4054-885C-5D97-2852078B53DC}"/>
              </a:ext>
            </a:extLst>
          </p:cNvPr>
          <p:cNvSpPr/>
          <p:nvPr/>
        </p:nvSpPr>
        <p:spPr>
          <a:xfrm>
            <a:off x="0" y="0"/>
            <a:ext cx="6220691" cy="7218218"/>
          </a:xfrm>
          <a:prstGeom prst="rect">
            <a:avLst/>
          </a:prstGeom>
          <a:solidFill>
            <a:srgbClr val="FDF0D5">
              <a:alpha val="2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43D76FA-EFBE-9011-2E2C-E512DC14440A}"/>
              </a:ext>
            </a:extLst>
          </p:cNvPr>
          <p:cNvSpPr txBox="1"/>
          <p:nvPr/>
        </p:nvSpPr>
        <p:spPr>
          <a:xfrm>
            <a:off x="745069" y="609599"/>
            <a:ext cx="5300132" cy="1938992"/>
          </a:xfrm>
          <a:prstGeom prst="rect">
            <a:avLst/>
          </a:prstGeom>
          <a:noFill/>
        </p:spPr>
        <p:txBody>
          <a:bodyPr wrap="square" rtlCol="0">
            <a:spAutoFit/>
          </a:bodyPr>
          <a:lstStyle/>
          <a:p>
            <a:r>
              <a:rPr lang="en-US" sz="4000" dirty="0">
                <a:solidFill>
                  <a:srgbClr val="8D1B3D"/>
                </a:solidFill>
                <a:latin typeface="+mj-lt"/>
              </a:rPr>
              <a:t>A vibrant Society: Qatar’s Population Story</a:t>
            </a:r>
          </a:p>
        </p:txBody>
      </p:sp>
      <p:pic>
        <p:nvPicPr>
          <p:cNvPr id="16" name="Graphic 15" descr="Group of people with solid fill">
            <a:extLst>
              <a:ext uri="{FF2B5EF4-FFF2-40B4-BE49-F238E27FC236}">
                <a16:creationId xmlns:a16="http://schemas.microsoft.com/office/drawing/2014/main" id="{5A9497B3-7005-B58C-2AFF-8253A844673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73383" y="4320029"/>
            <a:ext cx="1759526" cy="1759526"/>
          </a:xfrm>
          <a:prstGeom prst="rect">
            <a:avLst/>
          </a:prstGeom>
        </p:spPr>
      </p:pic>
      <p:sp>
        <p:nvSpPr>
          <p:cNvPr id="24" name="TextBox 23">
            <a:extLst>
              <a:ext uri="{FF2B5EF4-FFF2-40B4-BE49-F238E27FC236}">
                <a16:creationId xmlns:a16="http://schemas.microsoft.com/office/drawing/2014/main" id="{3929CE8C-25E8-1FDB-A2B0-E1FAB4008EB6}"/>
              </a:ext>
            </a:extLst>
          </p:cNvPr>
          <p:cNvSpPr txBox="1"/>
          <p:nvPr/>
        </p:nvSpPr>
        <p:spPr>
          <a:xfrm>
            <a:off x="6365394" y="4669093"/>
            <a:ext cx="3782291" cy="2031325"/>
          </a:xfrm>
          <a:prstGeom prst="rect">
            <a:avLst/>
          </a:prstGeom>
          <a:noFill/>
        </p:spPr>
        <p:txBody>
          <a:bodyPr wrap="square" rtlCol="0">
            <a:spAutoFit/>
          </a:bodyPr>
          <a:lstStyle/>
          <a:p>
            <a:r>
              <a:rPr lang="en-US" b="1" dirty="0">
                <a:solidFill>
                  <a:srgbClr val="8D1B3D"/>
                </a:solidFill>
              </a:rPr>
              <a:t>Population Recovery</a:t>
            </a:r>
            <a:r>
              <a:rPr lang="en-US" dirty="0">
                <a:solidFill>
                  <a:srgbClr val="8D1B3D"/>
                </a:solidFill>
              </a:rPr>
              <a:t>: </a:t>
            </a:r>
            <a:r>
              <a:rPr lang="en-US" dirty="0"/>
              <a:t>Qatar’s population dropped about 11% in 2021 due to COVID, but quickly recovered, growing over 7% by 2024 with a population of approximately 2.9 million residents.</a:t>
            </a:r>
          </a:p>
        </p:txBody>
      </p:sp>
      <p:sp>
        <p:nvSpPr>
          <p:cNvPr id="25" name="TextBox 24">
            <a:extLst>
              <a:ext uri="{FF2B5EF4-FFF2-40B4-BE49-F238E27FC236}">
                <a16:creationId xmlns:a16="http://schemas.microsoft.com/office/drawing/2014/main" id="{0D0ED8B6-FA04-68E6-3594-D9D6D3B899AD}"/>
              </a:ext>
            </a:extLst>
          </p:cNvPr>
          <p:cNvSpPr txBox="1"/>
          <p:nvPr/>
        </p:nvSpPr>
        <p:spPr>
          <a:xfrm>
            <a:off x="10643369" y="4669093"/>
            <a:ext cx="3782291" cy="2031325"/>
          </a:xfrm>
          <a:prstGeom prst="rect">
            <a:avLst/>
          </a:prstGeom>
          <a:noFill/>
        </p:spPr>
        <p:txBody>
          <a:bodyPr wrap="square" rtlCol="0">
            <a:spAutoFit/>
          </a:bodyPr>
          <a:lstStyle/>
          <a:p>
            <a:r>
              <a:rPr lang="en-US" b="1" dirty="0">
                <a:solidFill>
                  <a:srgbClr val="8D1B3D"/>
                </a:solidFill>
              </a:rPr>
              <a:t>Quality of Life Rising</a:t>
            </a:r>
            <a:r>
              <a:rPr lang="en-US" dirty="0">
                <a:solidFill>
                  <a:srgbClr val="8D1B3D"/>
                </a:solidFill>
              </a:rPr>
              <a:t>: </a:t>
            </a:r>
            <a:r>
              <a:rPr lang="en-US" dirty="0"/>
              <a:t>Life expectancy in Qatar has steadily improved over the years, reaching 82 by 2024, showcasing progress in healthcare and overall quality of life.</a:t>
            </a:r>
          </a:p>
        </p:txBody>
      </p:sp>
      <p:sp>
        <p:nvSpPr>
          <p:cNvPr id="26" name="TextBox 25">
            <a:extLst>
              <a:ext uri="{FF2B5EF4-FFF2-40B4-BE49-F238E27FC236}">
                <a16:creationId xmlns:a16="http://schemas.microsoft.com/office/drawing/2014/main" id="{96D8D7D2-3102-0B6F-A31E-DD8F509ADA25}"/>
              </a:ext>
            </a:extLst>
          </p:cNvPr>
          <p:cNvSpPr txBox="1"/>
          <p:nvPr/>
        </p:nvSpPr>
        <p:spPr>
          <a:xfrm>
            <a:off x="14921344" y="4650994"/>
            <a:ext cx="3186545" cy="2308324"/>
          </a:xfrm>
          <a:prstGeom prst="rect">
            <a:avLst/>
          </a:prstGeom>
          <a:noFill/>
        </p:spPr>
        <p:txBody>
          <a:bodyPr wrap="square" rtlCol="0">
            <a:spAutoFit/>
          </a:bodyPr>
          <a:lstStyle/>
          <a:p>
            <a:r>
              <a:rPr lang="en-US" b="1" dirty="0">
                <a:solidFill>
                  <a:srgbClr val="8D1B3D"/>
                </a:solidFill>
              </a:rPr>
              <a:t>Safe and Stable Society</a:t>
            </a:r>
            <a:r>
              <a:rPr lang="en-US" dirty="0"/>
              <a:t>: Qatar’s unemployment sits at just 0.13%, and homicide rates remain below 0.5 per 100,000, making it one of the safest and most stable countries in the world.</a:t>
            </a:r>
          </a:p>
        </p:txBody>
      </p:sp>
      <p:pic>
        <p:nvPicPr>
          <p:cNvPr id="10" name="Picture Placeholder 9" descr="A city next to the water&#10;&#10;AI-generated content may be incorrect.">
            <a:extLst>
              <a:ext uri="{FF2B5EF4-FFF2-40B4-BE49-F238E27FC236}">
                <a16:creationId xmlns:a16="http://schemas.microsoft.com/office/drawing/2014/main" id="{5D749D13-D368-53C6-3933-E559237D399C}"/>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38814" b="38814"/>
          <a:stretch>
            <a:fillRect/>
          </a:stretch>
        </p:blipFill>
        <p:spPr>
          <a:xfrm>
            <a:off x="0" y="7218363"/>
            <a:ext cx="18288000" cy="3068637"/>
          </a:xfrm>
        </p:spPr>
      </p:pic>
      <p:pic>
        <p:nvPicPr>
          <p:cNvPr id="18" name="Picture Placeholder 17" descr="A graph of a graph&#10;&#10;AI-generated content may be incorrect.">
            <a:extLst>
              <a:ext uri="{FF2B5EF4-FFF2-40B4-BE49-F238E27FC236}">
                <a16:creationId xmlns:a16="http://schemas.microsoft.com/office/drawing/2014/main" id="{E743A23D-7BA0-078A-0BB5-3B5DAF680D9C}"/>
              </a:ext>
            </a:extLst>
          </p:cNvPr>
          <p:cNvPicPr>
            <a:picLocks noGrp="1" noChangeAspect="1"/>
          </p:cNvPicPr>
          <p:nvPr>
            <p:ph type="pic" sz="quarter" idx="14"/>
          </p:nvPr>
        </p:nvPicPr>
        <p:blipFill rotWithShape="1">
          <a:blip r:embed="rId5">
            <a:extLst>
              <a:ext uri="{28A0092B-C50C-407E-A947-70E740481C1C}">
                <a14:useLocalDpi xmlns:a14="http://schemas.microsoft.com/office/drawing/2010/main" val="0"/>
              </a:ext>
            </a:extLst>
          </a:blip>
          <a:srcRect t="-7560" b="-7560"/>
          <a:stretch>
            <a:fillRect/>
          </a:stretch>
        </p:blipFill>
        <p:spPr>
          <a:xfrm>
            <a:off x="7959725" y="776288"/>
            <a:ext cx="7142163" cy="3375025"/>
          </a:xfrm>
        </p:spPr>
      </p:pic>
    </p:spTree>
    <p:extLst>
      <p:ext uri="{BB962C8B-B14F-4D97-AF65-F5344CB8AC3E}">
        <p14:creationId xmlns:p14="http://schemas.microsoft.com/office/powerpoint/2010/main" val="22151037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27FE763-2DF4-EC9A-642D-556DE2154E54}"/>
              </a:ext>
            </a:extLst>
          </p:cNvPr>
          <p:cNvSpPr txBox="1"/>
          <p:nvPr/>
        </p:nvSpPr>
        <p:spPr>
          <a:xfrm>
            <a:off x="745069" y="609599"/>
            <a:ext cx="5300132" cy="707886"/>
          </a:xfrm>
          <a:prstGeom prst="rect">
            <a:avLst/>
          </a:prstGeom>
          <a:noFill/>
        </p:spPr>
        <p:txBody>
          <a:bodyPr wrap="square" rtlCol="0">
            <a:spAutoFit/>
          </a:bodyPr>
          <a:lstStyle/>
          <a:p>
            <a:r>
              <a:rPr lang="en-US" sz="4000" dirty="0">
                <a:solidFill>
                  <a:srgbClr val="8D1B3D"/>
                </a:solidFill>
                <a:latin typeface="+mj-lt"/>
              </a:rPr>
              <a:t>The Allure of Qatar</a:t>
            </a:r>
          </a:p>
        </p:txBody>
      </p:sp>
      <p:sp>
        <p:nvSpPr>
          <p:cNvPr id="19" name="TextBox 18">
            <a:extLst>
              <a:ext uri="{FF2B5EF4-FFF2-40B4-BE49-F238E27FC236}">
                <a16:creationId xmlns:a16="http://schemas.microsoft.com/office/drawing/2014/main" id="{9293218B-5A88-0FC7-2B93-7A98861A08DB}"/>
              </a:ext>
            </a:extLst>
          </p:cNvPr>
          <p:cNvSpPr txBox="1"/>
          <p:nvPr/>
        </p:nvSpPr>
        <p:spPr>
          <a:xfrm>
            <a:off x="8977744" y="2369127"/>
            <a:ext cx="7398327" cy="3369512"/>
          </a:xfrm>
          <a:prstGeom prst="rect">
            <a:avLst/>
          </a:prstGeom>
          <a:noFill/>
        </p:spPr>
        <p:txBody>
          <a:bodyPr wrap="square" rtlCol="0">
            <a:spAutoFit/>
          </a:bodyPr>
          <a:lstStyle/>
          <a:p>
            <a:pPr>
              <a:lnSpc>
                <a:spcPct val="150000"/>
              </a:lnSpc>
            </a:pPr>
            <a:r>
              <a:rPr lang="en-US" dirty="0"/>
              <a:t>Tourism in Qatar has made a spectacular comeback since the quiet lockdown days. Visitors returned in droves, hitting a peak of over 5 million arrivals in 2024 alone. Not surprisingly, air travel, powered by Qatar Airways, remains the dominant gateway to this growing destination. Museums buzzed with eager tourists, the deserts filled with adventurers, and hotels filled up quickly, especially in cooler months, highlighting Qatar’s growing reputation as a must-visit destination</a:t>
            </a:r>
          </a:p>
        </p:txBody>
      </p:sp>
      <p:pic>
        <p:nvPicPr>
          <p:cNvPr id="43" name="Picture Placeholder 42" descr="A large hall with people walking around&#10;&#10;AI-generated content may be incorrect.">
            <a:extLst>
              <a:ext uri="{FF2B5EF4-FFF2-40B4-BE49-F238E27FC236}">
                <a16:creationId xmlns:a16="http://schemas.microsoft.com/office/drawing/2014/main" id="{2B1D2222-9D3E-16A6-78D5-9B05086C9CA1}"/>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15905" r="15905"/>
          <a:stretch/>
        </p:blipFill>
        <p:spPr/>
      </p:pic>
      <p:pic>
        <p:nvPicPr>
          <p:cNvPr id="41" name="Picture Placeholder 40" descr="A person's feet in sand&#10;&#10;AI-generated content may be incorrect.">
            <a:extLst>
              <a:ext uri="{FF2B5EF4-FFF2-40B4-BE49-F238E27FC236}">
                <a16:creationId xmlns:a16="http://schemas.microsoft.com/office/drawing/2014/main" id="{6446A387-4A4F-1F61-7180-F7C3AAAE1811}"/>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22487" b="22487"/>
          <a:stretch/>
        </p:blipFill>
        <p:spPr/>
      </p:pic>
      <p:pic>
        <p:nvPicPr>
          <p:cNvPr id="39" name="Picture Placeholder 38" descr="A person in a yellow dress and hat sitting on a ledge with a building in the background&#10;&#10;AI-generated content may be incorrect.">
            <a:extLst>
              <a:ext uri="{FF2B5EF4-FFF2-40B4-BE49-F238E27FC236}">
                <a16:creationId xmlns:a16="http://schemas.microsoft.com/office/drawing/2014/main" id="{53A73BCA-3DC6-29BF-E231-02FDBF8C67EA}"/>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8900" r="18900"/>
          <a:stretch/>
        </p:blipFill>
        <p:spPr/>
      </p:pic>
      <p:pic>
        <p:nvPicPr>
          <p:cNvPr id="52" name="Picture Placeholder 51" descr="A plane flying in the sky&#10;&#10;AI-generated content may be incorrect.">
            <a:extLst>
              <a:ext uri="{FF2B5EF4-FFF2-40B4-BE49-F238E27FC236}">
                <a16:creationId xmlns:a16="http://schemas.microsoft.com/office/drawing/2014/main" id="{0EEEA359-56D4-6AD2-E0D6-3653FF13FCAD}"/>
              </a:ext>
            </a:extLst>
          </p:cNvPr>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t="7381" b="7381"/>
          <a:stretch>
            <a:fillRect/>
          </a:stretch>
        </p:blipFill>
        <p:spPr>
          <a:xfrm>
            <a:off x="9153381" y="6275388"/>
            <a:ext cx="3089275" cy="2106612"/>
          </a:xfrm>
        </p:spPr>
      </p:pic>
      <p:grpSp>
        <p:nvGrpSpPr>
          <p:cNvPr id="47" name="Group 46">
            <a:extLst>
              <a:ext uri="{FF2B5EF4-FFF2-40B4-BE49-F238E27FC236}">
                <a16:creationId xmlns:a16="http://schemas.microsoft.com/office/drawing/2014/main" id="{C202712C-38C0-97DA-3034-24704958B66A}"/>
              </a:ext>
            </a:extLst>
          </p:cNvPr>
          <p:cNvGrpSpPr/>
          <p:nvPr/>
        </p:nvGrpSpPr>
        <p:grpSpPr>
          <a:xfrm>
            <a:off x="12242799" y="6276109"/>
            <a:ext cx="4268984" cy="2105891"/>
            <a:chOff x="11097490" y="6705600"/>
            <a:chExt cx="4268984" cy="2105891"/>
          </a:xfrm>
        </p:grpSpPr>
        <p:sp>
          <p:nvSpPr>
            <p:cNvPr id="44" name="Rectangle 43">
              <a:extLst>
                <a:ext uri="{FF2B5EF4-FFF2-40B4-BE49-F238E27FC236}">
                  <a16:creationId xmlns:a16="http://schemas.microsoft.com/office/drawing/2014/main" id="{F6A50202-15FB-AAED-5450-329DECC74781}"/>
                </a:ext>
              </a:extLst>
            </p:cNvPr>
            <p:cNvSpPr/>
            <p:nvPr/>
          </p:nvSpPr>
          <p:spPr>
            <a:xfrm>
              <a:off x="11097490" y="6705600"/>
              <a:ext cx="4268984" cy="2105891"/>
            </a:xfrm>
            <a:prstGeom prst="rect">
              <a:avLst/>
            </a:prstGeom>
            <a:solidFill>
              <a:srgbClr val="8D1B3D">
                <a:alpha val="93000"/>
              </a:srgbClr>
            </a:solidFill>
            <a:ln>
              <a:noFill/>
            </a:ln>
            <a:effectLst>
              <a:outerShdw blurRad="50800" dist="38100" dir="2700000" algn="tl" rotWithShape="0">
                <a:prstClr val="black">
                  <a:alpha val="3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DD8D88F4-F45C-4C9A-0EB4-BD5731B5D7FF}"/>
                </a:ext>
              </a:extLst>
            </p:cNvPr>
            <p:cNvSpPr txBox="1"/>
            <p:nvPr/>
          </p:nvSpPr>
          <p:spPr>
            <a:xfrm>
              <a:off x="11403182" y="7019881"/>
              <a:ext cx="3657600" cy="1477328"/>
            </a:xfrm>
            <a:prstGeom prst="rect">
              <a:avLst/>
            </a:prstGeom>
            <a:noFill/>
          </p:spPr>
          <p:txBody>
            <a:bodyPr wrap="square" rtlCol="0">
              <a:spAutoFit/>
            </a:bodyPr>
            <a:lstStyle/>
            <a:p>
              <a:pPr algn="ctr"/>
              <a:r>
                <a:rPr lang="en-US" dirty="0">
                  <a:solidFill>
                    <a:schemeClr val="bg1"/>
                  </a:solidFill>
                </a:rPr>
                <a:t>“ Qatar isn’t just open for business, it’s fast becoming a global destination where culture, luxury, and adventure meet. ”</a:t>
              </a:r>
              <a:endParaRPr lang="en-US" b="1" dirty="0">
                <a:solidFill>
                  <a:schemeClr val="bg1"/>
                </a:solidFill>
              </a:endParaRPr>
            </a:p>
          </p:txBody>
        </p:sp>
      </p:grpSp>
    </p:spTree>
    <p:extLst>
      <p:ext uri="{BB962C8B-B14F-4D97-AF65-F5344CB8AC3E}">
        <p14:creationId xmlns:p14="http://schemas.microsoft.com/office/powerpoint/2010/main" val="3888083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BF5FDE-0ECB-D57A-4F0C-F99070821565}"/>
              </a:ext>
            </a:extLst>
          </p:cNvPr>
          <p:cNvSpPr txBox="1"/>
          <p:nvPr/>
        </p:nvSpPr>
        <p:spPr>
          <a:xfrm>
            <a:off x="745068" y="609599"/>
            <a:ext cx="6112931" cy="1323439"/>
          </a:xfrm>
          <a:prstGeom prst="rect">
            <a:avLst/>
          </a:prstGeom>
          <a:noFill/>
        </p:spPr>
        <p:txBody>
          <a:bodyPr wrap="square" rtlCol="0">
            <a:spAutoFit/>
          </a:bodyPr>
          <a:lstStyle/>
          <a:p>
            <a:r>
              <a:rPr lang="en-US" sz="4000" dirty="0">
                <a:solidFill>
                  <a:srgbClr val="8D1B3D"/>
                </a:solidFill>
                <a:latin typeface="+mj-lt"/>
              </a:rPr>
              <a:t>My Top Places to Visit in Qatar</a:t>
            </a:r>
          </a:p>
        </p:txBody>
      </p:sp>
      <p:pic>
        <p:nvPicPr>
          <p:cNvPr id="34" name="Picture Placeholder 33" descr="A large building with lights on it&#10;&#10;AI-generated content may be incorrect.">
            <a:extLst>
              <a:ext uri="{FF2B5EF4-FFF2-40B4-BE49-F238E27FC236}">
                <a16:creationId xmlns:a16="http://schemas.microsoft.com/office/drawing/2014/main" id="{8557B751-F1CA-4D4D-35CE-13621BEBDD5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626" r="21626"/>
          <a:stretch>
            <a:fillRect/>
          </a:stretch>
        </p:blipFill>
        <p:spPr/>
      </p:pic>
      <p:pic>
        <p:nvPicPr>
          <p:cNvPr id="36" name="Picture Placeholder 35" descr="A city at night with many tall buildings&#10;&#10;AI-generated content may be incorrect.">
            <a:extLst>
              <a:ext uri="{FF2B5EF4-FFF2-40B4-BE49-F238E27FC236}">
                <a16:creationId xmlns:a16="http://schemas.microsoft.com/office/drawing/2014/main" id="{8C2AED8F-F8DC-8D2D-B59A-F155E63633F5}"/>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2167" r="12167"/>
          <a:stretch>
            <a:fillRect/>
          </a:stretch>
        </p:blipFill>
        <p:spPr/>
      </p:pic>
      <p:pic>
        <p:nvPicPr>
          <p:cNvPr id="48" name="Picture Placeholder 47" descr="A store with many shelves and shelves&#10;&#10;AI-generated content may be incorrect.">
            <a:extLst>
              <a:ext uri="{FF2B5EF4-FFF2-40B4-BE49-F238E27FC236}">
                <a16:creationId xmlns:a16="http://schemas.microsoft.com/office/drawing/2014/main" id="{50051E70-3701-D9A8-8292-48420ABE3613}"/>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l="23402" r="23402"/>
          <a:stretch>
            <a:fillRect/>
          </a:stretch>
        </p:blipFill>
        <p:spPr/>
      </p:pic>
      <p:pic>
        <p:nvPicPr>
          <p:cNvPr id="28" name="Picture Placeholder 27" descr="A person walking in the desert&#10;&#10;AI-generated content may be incorrect.">
            <a:extLst>
              <a:ext uri="{FF2B5EF4-FFF2-40B4-BE49-F238E27FC236}">
                <a16:creationId xmlns:a16="http://schemas.microsoft.com/office/drawing/2014/main" id="{19597C78-B54F-74FA-DE1E-A474D6E8E9E1}"/>
              </a:ext>
            </a:extLst>
          </p:cNvPr>
          <p:cNvPicPr>
            <a:picLocks noGrp="1" noChangeAspect="1"/>
          </p:cNvPicPr>
          <p:nvPr>
            <p:ph type="pic" sz="quarter" idx="17"/>
          </p:nvPr>
        </p:nvPicPr>
        <p:blipFill>
          <a:blip r:embed="rId5">
            <a:extLst>
              <a:ext uri="{28A0092B-C50C-407E-A947-70E740481C1C}">
                <a14:useLocalDpi xmlns:a14="http://schemas.microsoft.com/office/drawing/2010/main" val="0"/>
              </a:ext>
            </a:extLst>
          </a:blip>
          <a:srcRect l="12024" r="12024"/>
          <a:stretch>
            <a:fillRect/>
          </a:stretch>
        </p:blipFill>
        <p:spPr/>
      </p:pic>
      <p:grpSp>
        <p:nvGrpSpPr>
          <p:cNvPr id="51" name="Group 50">
            <a:extLst>
              <a:ext uri="{FF2B5EF4-FFF2-40B4-BE49-F238E27FC236}">
                <a16:creationId xmlns:a16="http://schemas.microsoft.com/office/drawing/2014/main" id="{CDE2FB1B-BF8D-C144-CB6F-456CC7757965}"/>
              </a:ext>
            </a:extLst>
          </p:cNvPr>
          <p:cNvGrpSpPr/>
          <p:nvPr/>
        </p:nvGrpSpPr>
        <p:grpSpPr>
          <a:xfrm>
            <a:off x="1620982" y="2923309"/>
            <a:ext cx="8091054" cy="5583382"/>
            <a:chOff x="526473" y="2770909"/>
            <a:chExt cx="8091054" cy="5583382"/>
          </a:xfrm>
        </p:grpSpPr>
        <p:sp>
          <p:nvSpPr>
            <p:cNvPr id="24" name="Rectangle 23">
              <a:extLst>
                <a:ext uri="{FF2B5EF4-FFF2-40B4-BE49-F238E27FC236}">
                  <a16:creationId xmlns:a16="http://schemas.microsoft.com/office/drawing/2014/main" id="{1375D8AE-2877-292C-6BD7-747C43978038}"/>
                </a:ext>
              </a:extLst>
            </p:cNvPr>
            <p:cNvSpPr/>
            <p:nvPr/>
          </p:nvSpPr>
          <p:spPr>
            <a:xfrm>
              <a:off x="526473" y="2770909"/>
              <a:ext cx="8091054" cy="5583382"/>
            </a:xfrm>
            <a:prstGeom prst="rect">
              <a:avLst/>
            </a:prstGeom>
            <a:solidFill>
              <a:srgbClr val="F3EAD3">
                <a:alpha val="4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8A65900-0AD6-5F3D-7DB2-11541AEE45CC}"/>
                </a:ext>
              </a:extLst>
            </p:cNvPr>
            <p:cNvSpPr txBox="1"/>
            <p:nvPr/>
          </p:nvSpPr>
          <p:spPr>
            <a:xfrm>
              <a:off x="745067" y="3190174"/>
              <a:ext cx="1942714"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Mina District</a:t>
              </a:r>
            </a:p>
          </p:txBody>
        </p:sp>
        <p:sp>
          <p:nvSpPr>
            <p:cNvPr id="7" name="TextBox 6">
              <a:extLst>
                <a:ext uri="{FF2B5EF4-FFF2-40B4-BE49-F238E27FC236}">
                  <a16:creationId xmlns:a16="http://schemas.microsoft.com/office/drawing/2014/main" id="{69EF53FF-91D1-4660-EA97-BB9B2BCF9653}"/>
                </a:ext>
              </a:extLst>
            </p:cNvPr>
            <p:cNvSpPr txBox="1"/>
            <p:nvPr/>
          </p:nvSpPr>
          <p:spPr>
            <a:xfrm>
              <a:off x="4461166" y="3190174"/>
              <a:ext cx="3588326"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National Museum of Qatar </a:t>
              </a:r>
            </a:p>
          </p:txBody>
        </p:sp>
        <p:sp>
          <p:nvSpPr>
            <p:cNvPr id="8" name="TextBox 7">
              <a:extLst>
                <a:ext uri="{FF2B5EF4-FFF2-40B4-BE49-F238E27FC236}">
                  <a16:creationId xmlns:a16="http://schemas.microsoft.com/office/drawing/2014/main" id="{7CA06402-9FA0-1674-FDBE-8C75D891F689}"/>
                </a:ext>
              </a:extLst>
            </p:cNvPr>
            <p:cNvSpPr txBox="1"/>
            <p:nvPr/>
          </p:nvSpPr>
          <p:spPr>
            <a:xfrm>
              <a:off x="745067" y="4033165"/>
              <a:ext cx="1582496"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Corniche </a:t>
              </a:r>
            </a:p>
          </p:txBody>
        </p:sp>
        <p:sp>
          <p:nvSpPr>
            <p:cNvPr id="9" name="TextBox 8">
              <a:extLst>
                <a:ext uri="{FF2B5EF4-FFF2-40B4-BE49-F238E27FC236}">
                  <a16:creationId xmlns:a16="http://schemas.microsoft.com/office/drawing/2014/main" id="{D9D5BB82-4572-08AF-9105-918D727A3229}"/>
                </a:ext>
              </a:extLst>
            </p:cNvPr>
            <p:cNvSpPr txBox="1"/>
            <p:nvPr/>
          </p:nvSpPr>
          <p:spPr>
            <a:xfrm>
              <a:off x="4461166" y="4033165"/>
              <a:ext cx="2646216"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Crescent Tower </a:t>
              </a:r>
            </a:p>
          </p:txBody>
        </p:sp>
        <p:sp>
          <p:nvSpPr>
            <p:cNvPr id="10" name="TextBox 9">
              <a:extLst>
                <a:ext uri="{FF2B5EF4-FFF2-40B4-BE49-F238E27FC236}">
                  <a16:creationId xmlns:a16="http://schemas.microsoft.com/office/drawing/2014/main" id="{BC489559-7486-915A-7AF7-EE6F5F62B389}"/>
                </a:ext>
              </a:extLst>
            </p:cNvPr>
            <p:cNvSpPr txBox="1"/>
            <p:nvPr/>
          </p:nvSpPr>
          <p:spPr>
            <a:xfrm>
              <a:off x="745067" y="4876156"/>
              <a:ext cx="2302933"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Vendome Mall </a:t>
              </a:r>
            </a:p>
          </p:txBody>
        </p:sp>
        <p:sp>
          <p:nvSpPr>
            <p:cNvPr id="11" name="TextBox 10">
              <a:extLst>
                <a:ext uri="{FF2B5EF4-FFF2-40B4-BE49-F238E27FC236}">
                  <a16:creationId xmlns:a16="http://schemas.microsoft.com/office/drawing/2014/main" id="{FC980246-443E-FEDE-CD92-A89328542F68}"/>
                </a:ext>
              </a:extLst>
            </p:cNvPr>
            <p:cNvSpPr txBox="1"/>
            <p:nvPr/>
          </p:nvSpPr>
          <p:spPr>
            <a:xfrm>
              <a:off x="745067" y="5719147"/>
              <a:ext cx="1942715"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Villagio Mall </a:t>
              </a:r>
            </a:p>
          </p:txBody>
        </p:sp>
        <p:sp>
          <p:nvSpPr>
            <p:cNvPr id="12" name="TextBox 11">
              <a:extLst>
                <a:ext uri="{FF2B5EF4-FFF2-40B4-BE49-F238E27FC236}">
                  <a16:creationId xmlns:a16="http://schemas.microsoft.com/office/drawing/2014/main" id="{C6505665-9BCE-2290-9C92-0BAC2E4DA81D}"/>
                </a:ext>
              </a:extLst>
            </p:cNvPr>
            <p:cNvSpPr txBox="1"/>
            <p:nvPr/>
          </p:nvSpPr>
          <p:spPr>
            <a:xfrm>
              <a:off x="745067" y="6562138"/>
              <a:ext cx="2302933"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Qanat Quartier</a:t>
              </a:r>
            </a:p>
          </p:txBody>
        </p:sp>
        <p:sp>
          <p:nvSpPr>
            <p:cNvPr id="13" name="TextBox 12">
              <a:extLst>
                <a:ext uri="{FF2B5EF4-FFF2-40B4-BE49-F238E27FC236}">
                  <a16:creationId xmlns:a16="http://schemas.microsoft.com/office/drawing/2014/main" id="{2AAE7158-5308-45AB-216B-C6552B542506}"/>
                </a:ext>
              </a:extLst>
            </p:cNvPr>
            <p:cNvSpPr txBox="1"/>
            <p:nvPr/>
          </p:nvSpPr>
          <p:spPr>
            <a:xfrm>
              <a:off x="4461166" y="4876156"/>
              <a:ext cx="2022763"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Pearl Island </a:t>
              </a:r>
            </a:p>
          </p:txBody>
        </p:sp>
        <p:sp>
          <p:nvSpPr>
            <p:cNvPr id="14" name="TextBox 13">
              <a:extLst>
                <a:ext uri="{FF2B5EF4-FFF2-40B4-BE49-F238E27FC236}">
                  <a16:creationId xmlns:a16="http://schemas.microsoft.com/office/drawing/2014/main" id="{CB23DB49-1DB5-A5D6-96B9-3212F5DA6D79}"/>
                </a:ext>
              </a:extLst>
            </p:cNvPr>
            <p:cNvSpPr txBox="1"/>
            <p:nvPr/>
          </p:nvSpPr>
          <p:spPr>
            <a:xfrm>
              <a:off x="4461166" y="5719147"/>
              <a:ext cx="1343890"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Katara </a:t>
              </a:r>
            </a:p>
          </p:txBody>
        </p:sp>
        <p:sp>
          <p:nvSpPr>
            <p:cNvPr id="15" name="TextBox 14">
              <a:extLst>
                <a:ext uri="{FF2B5EF4-FFF2-40B4-BE49-F238E27FC236}">
                  <a16:creationId xmlns:a16="http://schemas.microsoft.com/office/drawing/2014/main" id="{E10384EC-DB05-CDDE-82EA-DFD5701A60FE}"/>
                </a:ext>
              </a:extLst>
            </p:cNvPr>
            <p:cNvSpPr txBox="1"/>
            <p:nvPr/>
          </p:nvSpPr>
          <p:spPr>
            <a:xfrm>
              <a:off x="4461166" y="6562138"/>
              <a:ext cx="2022763"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Souq Waqif </a:t>
              </a:r>
            </a:p>
          </p:txBody>
        </p:sp>
        <p:sp>
          <p:nvSpPr>
            <p:cNvPr id="16" name="TextBox 15">
              <a:extLst>
                <a:ext uri="{FF2B5EF4-FFF2-40B4-BE49-F238E27FC236}">
                  <a16:creationId xmlns:a16="http://schemas.microsoft.com/office/drawing/2014/main" id="{C77D0B5C-2924-09C5-135D-B95B0737D03F}"/>
                </a:ext>
              </a:extLst>
            </p:cNvPr>
            <p:cNvSpPr txBox="1"/>
            <p:nvPr/>
          </p:nvSpPr>
          <p:spPr>
            <a:xfrm>
              <a:off x="745067" y="7405131"/>
              <a:ext cx="2773988"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Subzero Ice Lounge</a:t>
              </a:r>
            </a:p>
          </p:txBody>
        </p:sp>
        <p:sp>
          <p:nvSpPr>
            <p:cNvPr id="17" name="TextBox 16">
              <a:extLst>
                <a:ext uri="{FF2B5EF4-FFF2-40B4-BE49-F238E27FC236}">
                  <a16:creationId xmlns:a16="http://schemas.microsoft.com/office/drawing/2014/main" id="{D378722A-ACF5-24C4-E258-4C38D90E398B}"/>
                </a:ext>
              </a:extLst>
            </p:cNvPr>
            <p:cNvSpPr txBox="1"/>
            <p:nvPr/>
          </p:nvSpPr>
          <p:spPr>
            <a:xfrm>
              <a:off x="4461166" y="7405131"/>
              <a:ext cx="4045527" cy="369332"/>
            </a:xfrm>
            <a:prstGeom prst="rect">
              <a:avLst/>
            </a:prstGeom>
            <a:noFill/>
          </p:spPr>
          <p:txBody>
            <a:bodyPr wrap="square" rtlCol="0">
              <a:spAutoFit/>
            </a:bodyPr>
            <a:lstStyle/>
            <a:p>
              <a:pPr marL="285750" indent="-285750">
                <a:buFont typeface="Wingdings" panose="05000000000000000000" pitchFamily="2" charset="2"/>
                <a:buChar char="ü"/>
              </a:pPr>
              <a:r>
                <a:rPr lang="en-US" dirty="0">
                  <a:solidFill>
                    <a:srgbClr val="8D1B3D"/>
                  </a:solidFill>
                </a:rPr>
                <a:t>Lusail Boulevard </a:t>
              </a:r>
            </a:p>
          </p:txBody>
        </p:sp>
        <p:cxnSp>
          <p:nvCxnSpPr>
            <p:cNvPr id="26" name="Straight Connector 25">
              <a:extLst>
                <a:ext uri="{FF2B5EF4-FFF2-40B4-BE49-F238E27FC236}">
                  <a16:creationId xmlns:a16="http://schemas.microsoft.com/office/drawing/2014/main" id="{4CCAEB06-2E52-14E9-B778-FD34121F22B0}"/>
                </a:ext>
              </a:extLst>
            </p:cNvPr>
            <p:cNvCxnSpPr/>
            <p:nvPr/>
          </p:nvCxnSpPr>
          <p:spPr>
            <a:xfrm>
              <a:off x="3948546" y="3190174"/>
              <a:ext cx="0" cy="4611135"/>
            </a:xfrm>
            <a:prstGeom prst="line">
              <a:avLst/>
            </a:prstGeom>
            <a:ln w="3175">
              <a:solidFill>
                <a:srgbClr val="8D1B3D">
                  <a:alpha val="91000"/>
                </a:srgbClr>
              </a:solidFill>
            </a:ln>
          </p:spPr>
          <p:style>
            <a:lnRef idx="2">
              <a:schemeClr val="accent1"/>
            </a:lnRef>
            <a:fillRef idx="0">
              <a:schemeClr val="accent1"/>
            </a:fillRef>
            <a:effectRef idx="1">
              <a:schemeClr val="accent1"/>
            </a:effectRef>
            <a:fontRef idx="minor">
              <a:schemeClr val="tx1"/>
            </a:fontRef>
          </p:style>
        </p:cxnSp>
      </p:grpSp>
      <p:pic>
        <p:nvPicPr>
          <p:cNvPr id="42" name="Picture Placeholder 41" descr="A colorful buildings with a shade over the street&#10;&#10;AI-generated content may be incorrect.">
            <a:extLst>
              <a:ext uri="{FF2B5EF4-FFF2-40B4-BE49-F238E27FC236}">
                <a16:creationId xmlns:a16="http://schemas.microsoft.com/office/drawing/2014/main" id="{249689FC-25E6-9F7B-F85F-30AA27A03FCA}"/>
              </a:ext>
            </a:extLst>
          </p:cNvPr>
          <p:cNvPicPr>
            <a:picLocks noGrp="1" noChangeAspect="1"/>
          </p:cNvPicPr>
          <p:nvPr>
            <p:ph type="pic" sz="quarter" idx="18"/>
          </p:nvPr>
        </p:nvPicPr>
        <p:blipFill>
          <a:blip r:embed="rId6">
            <a:extLst>
              <a:ext uri="{28A0092B-C50C-407E-A947-70E740481C1C}">
                <a14:useLocalDpi xmlns:a14="http://schemas.microsoft.com/office/drawing/2010/main" val="0"/>
              </a:ext>
            </a:extLst>
          </a:blip>
          <a:srcRect l="12250" r="12250"/>
          <a:stretch>
            <a:fillRect/>
          </a:stretch>
        </p:blipFill>
        <p:spPr/>
      </p:pic>
      <p:pic>
        <p:nvPicPr>
          <p:cNvPr id="50" name="Picture Placeholder 49" descr="A close-up of a building&#10;&#10;AI-generated content may be incorrect.">
            <a:extLst>
              <a:ext uri="{FF2B5EF4-FFF2-40B4-BE49-F238E27FC236}">
                <a16:creationId xmlns:a16="http://schemas.microsoft.com/office/drawing/2014/main" id="{9D5D6060-69E9-F0FD-8225-4FB68FFCB3FD}"/>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21626" r="21626"/>
          <a:stretch>
            <a:fillRect/>
          </a:stretch>
        </p:blipFill>
        <p:spPr/>
      </p:pic>
    </p:spTree>
    <p:extLst>
      <p:ext uri="{BB962C8B-B14F-4D97-AF65-F5344CB8AC3E}">
        <p14:creationId xmlns:p14="http://schemas.microsoft.com/office/powerpoint/2010/main" val="17733425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a:extLst>
            <a:ext uri="{FF2B5EF4-FFF2-40B4-BE49-F238E27FC236}">
              <a16:creationId xmlns:a16="http://schemas.microsoft.com/office/drawing/2014/main" id="{73EB2806-9578-9649-020F-69610AF2F6F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4E9105A-38B1-3D72-0E8B-62171C211F0D}"/>
              </a:ext>
            </a:extLst>
          </p:cNvPr>
          <p:cNvSpPr/>
          <p:nvPr/>
        </p:nvSpPr>
        <p:spPr>
          <a:xfrm>
            <a:off x="1794934" y="1947333"/>
            <a:ext cx="14698133" cy="6654800"/>
          </a:xfrm>
          <a:prstGeom prst="rect">
            <a:avLst/>
          </a:prstGeom>
          <a:solidFill>
            <a:schemeClr val="bg1">
              <a:lumMod val="95000"/>
              <a:alpha val="3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1C9FF6D-1304-B9FF-39BC-F79EA7852727}"/>
              </a:ext>
            </a:extLst>
          </p:cNvPr>
          <p:cNvGrpSpPr/>
          <p:nvPr/>
        </p:nvGrpSpPr>
        <p:grpSpPr>
          <a:xfrm>
            <a:off x="8499687" y="7212389"/>
            <a:ext cx="1288626" cy="274320"/>
            <a:chOff x="11023600" y="7552266"/>
            <a:chExt cx="1288626" cy="274320"/>
          </a:xfrm>
        </p:grpSpPr>
        <p:sp>
          <p:nvSpPr>
            <p:cNvPr id="7" name="Oval 6">
              <a:extLst>
                <a:ext uri="{FF2B5EF4-FFF2-40B4-BE49-F238E27FC236}">
                  <a16:creationId xmlns:a16="http://schemas.microsoft.com/office/drawing/2014/main" id="{D9BAAA3D-4094-091A-08FD-6164552E40E6}"/>
                </a:ext>
              </a:extLst>
            </p:cNvPr>
            <p:cNvSpPr/>
            <p:nvPr/>
          </p:nvSpPr>
          <p:spPr>
            <a:xfrm>
              <a:off x="11023600"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F593DC7-BE6F-CAB5-8975-71AB65C3A745}"/>
                </a:ext>
              </a:extLst>
            </p:cNvPr>
            <p:cNvSpPr/>
            <p:nvPr/>
          </p:nvSpPr>
          <p:spPr>
            <a:xfrm>
              <a:off x="11530753"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627E62D-F39B-3F1E-D8D2-6F0F6F8A347C}"/>
                </a:ext>
              </a:extLst>
            </p:cNvPr>
            <p:cNvSpPr/>
            <p:nvPr/>
          </p:nvSpPr>
          <p:spPr>
            <a:xfrm>
              <a:off x="12037906" y="7552266"/>
              <a:ext cx="274320" cy="274320"/>
            </a:xfrm>
            <a:prstGeom prst="ellipse">
              <a:avLst/>
            </a:prstGeom>
            <a:solidFill>
              <a:srgbClr val="8D1B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a:extLst>
              <a:ext uri="{FF2B5EF4-FFF2-40B4-BE49-F238E27FC236}">
                <a16:creationId xmlns:a16="http://schemas.microsoft.com/office/drawing/2014/main" id="{B330A52C-90CE-A7E2-7160-9172244DEC1C}"/>
              </a:ext>
            </a:extLst>
          </p:cNvPr>
          <p:cNvGrpSpPr/>
          <p:nvPr/>
        </p:nvGrpSpPr>
        <p:grpSpPr>
          <a:xfrm>
            <a:off x="7070387" y="7788789"/>
            <a:ext cx="4828540" cy="447828"/>
            <a:chOff x="11664526" y="7452257"/>
            <a:chExt cx="4828540" cy="447828"/>
          </a:xfrm>
        </p:grpSpPr>
        <p:sp>
          <p:nvSpPr>
            <p:cNvPr id="11" name="TextBox 10">
              <a:extLst>
                <a:ext uri="{FF2B5EF4-FFF2-40B4-BE49-F238E27FC236}">
                  <a16:creationId xmlns:a16="http://schemas.microsoft.com/office/drawing/2014/main" id="{75DB1B68-0D38-4B78-364F-7FD76FEFEDFD}"/>
                </a:ext>
              </a:extLst>
            </p:cNvPr>
            <p:cNvSpPr txBox="1"/>
            <p:nvPr/>
          </p:nvSpPr>
          <p:spPr>
            <a:xfrm>
              <a:off x="11752582" y="7499975"/>
              <a:ext cx="4740484" cy="400110"/>
            </a:xfrm>
            <a:prstGeom prst="rect">
              <a:avLst/>
            </a:prstGeom>
            <a:noFill/>
          </p:spPr>
          <p:txBody>
            <a:bodyPr wrap="square" rtlCol="0">
              <a:spAutoFit/>
            </a:bodyPr>
            <a:lstStyle/>
            <a:p>
              <a:pPr algn="ctr"/>
              <a:r>
                <a:rPr lang="en-US" sz="2000" dirty="0">
                  <a:solidFill>
                    <a:schemeClr val="tx1">
                      <a:lumMod val="85000"/>
                      <a:lumOff val="15000"/>
                    </a:schemeClr>
                  </a:solidFill>
                  <a:hlinkClick r:id="rId2"/>
                </a:rPr>
                <a:t>Akinsemoyin Favour Temidayo</a:t>
              </a:r>
              <a:endParaRPr lang="en-US" sz="2000" dirty="0">
                <a:solidFill>
                  <a:schemeClr val="tx1">
                    <a:lumMod val="85000"/>
                    <a:lumOff val="15000"/>
                  </a:schemeClr>
                </a:solidFill>
              </a:endParaRPr>
            </a:p>
          </p:txBody>
        </p:sp>
        <p:pic>
          <p:nvPicPr>
            <p:cNvPr id="3" name="Picture 2" descr="A blue square with white letters&#10;&#10;AI-generated content may be incorrect.">
              <a:extLst>
                <a:ext uri="{FF2B5EF4-FFF2-40B4-BE49-F238E27FC236}">
                  <a16:creationId xmlns:a16="http://schemas.microsoft.com/office/drawing/2014/main" id="{264C743C-96F9-3645-1A00-C31D1C52E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64526" y="7452257"/>
              <a:ext cx="422564" cy="422564"/>
            </a:xfrm>
            <a:prstGeom prst="rect">
              <a:avLst/>
            </a:prstGeom>
          </p:spPr>
        </p:pic>
      </p:grpSp>
      <p:pic>
        <p:nvPicPr>
          <p:cNvPr id="15" name="Picture Placeholder 14" descr="A city skyline at night with water in the background&#10;&#10;AI-generated content may be incorrect.">
            <a:extLst>
              <a:ext uri="{FF2B5EF4-FFF2-40B4-BE49-F238E27FC236}">
                <a16:creationId xmlns:a16="http://schemas.microsoft.com/office/drawing/2014/main" id="{40F1743C-A7E4-7F10-50CA-D50570FD2205}"/>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32206" b="32206"/>
          <a:stretch>
            <a:fillRect/>
          </a:stretch>
        </p:blipFill>
        <p:spPr/>
      </p:pic>
      <p:grpSp>
        <p:nvGrpSpPr>
          <p:cNvPr id="12" name="Group 11">
            <a:extLst>
              <a:ext uri="{FF2B5EF4-FFF2-40B4-BE49-F238E27FC236}">
                <a16:creationId xmlns:a16="http://schemas.microsoft.com/office/drawing/2014/main" id="{E589E6CB-1C55-8EC2-A901-4509D53555B3}"/>
              </a:ext>
            </a:extLst>
          </p:cNvPr>
          <p:cNvGrpSpPr/>
          <p:nvPr/>
        </p:nvGrpSpPr>
        <p:grpSpPr>
          <a:xfrm>
            <a:off x="2904067" y="3945467"/>
            <a:ext cx="12479867" cy="2963332"/>
            <a:chOff x="2946399" y="3945467"/>
            <a:chExt cx="12479867" cy="2963332"/>
          </a:xfrm>
        </p:grpSpPr>
        <p:sp>
          <p:nvSpPr>
            <p:cNvPr id="5" name="Rectangle 4">
              <a:extLst>
                <a:ext uri="{FF2B5EF4-FFF2-40B4-BE49-F238E27FC236}">
                  <a16:creationId xmlns:a16="http://schemas.microsoft.com/office/drawing/2014/main" id="{9D31960D-4226-DB7E-1AE9-C8D633C98121}"/>
                </a:ext>
              </a:extLst>
            </p:cNvPr>
            <p:cNvSpPr/>
            <p:nvPr/>
          </p:nvSpPr>
          <p:spPr>
            <a:xfrm>
              <a:off x="2946399" y="3945467"/>
              <a:ext cx="12479867" cy="2963332"/>
            </a:xfrm>
            <a:prstGeom prst="rect">
              <a:avLst/>
            </a:prstGeom>
            <a:solidFill>
              <a:srgbClr val="8D1B3D">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075D293-F839-E760-B91F-8CBA5EBDEFBC}"/>
                </a:ext>
              </a:extLst>
            </p:cNvPr>
            <p:cNvSpPr txBox="1"/>
            <p:nvPr/>
          </p:nvSpPr>
          <p:spPr>
            <a:xfrm>
              <a:off x="3759199" y="4826969"/>
              <a:ext cx="10854267" cy="1200329"/>
            </a:xfrm>
            <a:prstGeom prst="rect">
              <a:avLst/>
            </a:prstGeom>
            <a:noFill/>
          </p:spPr>
          <p:txBody>
            <a:bodyPr wrap="square" rtlCol="0">
              <a:spAutoFit/>
            </a:bodyPr>
            <a:lstStyle/>
            <a:p>
              <a:pPr algn="ctr"/>
              <a:r>
                <a:rPr lang="en-US" sz="7200" dirty="0">
                  <a:solidFill>
                    <a:srgbClr val="FDF0D5"/>
                  </a:solidFill>
                  <a:latin typeface="Montserrat Medium" pitchFamily="2" charset="0"/>
                </a:rPr>
                <a:t>Thank you</a:t>
              </a:r>
            </a:p>
          </p:txBody>
        </p:sp>
      </p:grpSp>
    </p:spTree>
    <p:extLst>
      <p:ext uri="{BB962C8B-B14F-4D97-AF65-F5344CB8AC3E}">
        <p14:creationId xmlns:p14="http://schemas.microsoft.com/office/powerpoint/2010/main" val="3852223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Qatari dream">
      <a:majorFont>
        <a:latin typeface="Montserrat Medium"/>
        <a:ea typeface=""/>
        <a:cs typeface=""/>
      </a:majorFont>
      <a:minorFont>
        <a:latin typeface="Montserra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2488</TotalTime>
  <Words>427</Words>
  <Application>Microsoft Office PowerPoint</Application>
  <PresentationFormat>Custom</PresentationFormat>
  <Paragraphs>32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Montserrat</vt:lpstr>
      <vt:lpstr>Montserrat Medium</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Favour Temidayo Akinsemoyin</dc:creator>
  <cp:lastModifiedBy>Favour Temidayo Akinsemoyin</cp:lastModifiedBy>
  <cp:revision>2</cp:revision>
  <dcterms:created xsi:type="dcterms:W3CDTF">2025-07-05T13:34:40Z</dcterms:created>
  <dcterms:modified xsi:type="dcterms:W3CDTF">2025-07-11T08:43:58Z</dcterms:modified>
</cp:coreProperties>
</file>

<file path=docProps/thumbnail.jpeg>
</file>